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39" r:id="rId2"/>
    <p:sldId id="664" r:id="rId3"/>
    <p:sldId id="643" r:id="rId4"/>
    <p:sldId id="670" r:id="rId5"/>
    <p:sldId id="684" r:id="rId6"/>
    <p:sldId id="698" r:id="rId7"/>
    <p:sldId id="650" r:id="rId8"/>
    <p:sldId id="685" r:id="rId9"/>
    <p:sldId id="686" r:id="rId10"/>
    <p:sldId id="687" r:id="rId11"/>
    <p:sldId id="696" r:id="rId12"/>
    <p:sldId id="701" r:id="rId13"/>
    <p:sldId id="697" r:id="rId14"/>
    <p:sldId id="699" r:id="rId15"/>
    <p:sldId id="700" r:id="rId16"/>
    <p:sldId id="665" r:id="rId17"/>
    <p:sldId id="688" r:id="rId18"/>
    <p:sldId id="689" r:id="rId19"/>
    <p:sldId id="690" r:id="rId20"/>
    <p:sldId id="652" r:id="rId21"/>
    <p:sldId id="691" r:id="rId22"/>
    <p:sldId id="692" r:id="rId23"/>
    <p:sldId id="693" r:id="rId24"/>
    <p:sldId id="695" r:id="rId25"/>
    <p:sldId id="68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2816"/>
    <a:srgbClr val="FFFFFF"/>
    <a:srgbClr val="D4EBE3"/>
    <a:srgbClr val="538B4B"/>
    <a:srgbClr val="E8FAE5"/>
    <a:srgbClr val="9DA953"/>
    <a:srgbClr val="285023"/>
    <a:srgbClr val="FFD1CD"/>
    <a:srgbClr val="FFE3E1"/>
    <a:srgbClr val="0965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1E49E-553A-4984-9AE4-801677F3BA51}" v="57" dt="2023-06-24T12:59:40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7" autoAdjust="0"/>
    <p:restoredTop sz="87615" autoAdjust="0"/>
  </p:normalViewPr>
  <p:slideViewPr>
    <p:cSldViewPr snapToGrid="0">
      <p:cViewPr>
        <p:scale>
          <a:sx n="66" d="100"/>
          <a:sy n="66" d="100"/>
        </p:scale>
        <p:origin x="2107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liang" userId="6413352e-abd3-4404-96d4-a486f92a3dc4" providerId="ADAL" clId="{9DF1E49E-553A-4984-9AE4-801677F3BA51}"/>
    <pc:docChg chg="custSel modSld">
      <pc:chgData name="xiaoliang" userId="6413352e-abd3-4404-96d4-a486f92a3dc4" providerId="ADAL" clId="{9DF1E49E-553A-4984-9AE4-801677F3BA51}" dt="2023-06-24T12:59:32.178" v="100" actId="1076"/>
      <pc:docMkLst>
        <pc:docMk/>
      </pc:docMkLst>
      <pc:sldChg chg="addSp delSp modSp mod">
        <pc:chgData name="xiaoliang" userId="6413352e-abd3-4404-96d4-a486f92a3dc4" providerId="ADAL" clId="{9DF1E49E-553A-4984-9AE4-801677F3BA51}" dt="2023-06-24T12:58:18.899" v="9" actId="21"/>
        <pc:sldMkLst>
          <pc:docMk/>
          <pc:sldMk cId="0" sldId="639"/>
        </pc:sldMkLst>
        <pc:picChg chg="add del mod">
          <ac:chgData name="xiaoliang" userId="6413352e-abd3-4404-96d4-a486f92a3dc4" providerId="ADAL" clId="{9DF1E49E-553A-4984-9AE4-801677F3BA51}" dt="2023-06-24T12:58:10.023" v="6" actId="21"/>
          <ac:picMkLst>
            <pc:docMk/>
            <pc:sldMk cId="0" sldId="639"/>
            <ac:picMk id="4" creationId="{61F8344B-2E4C-F090-56ED-7AF5ECCFB33D}"/>
          </ac:picMkLst>
        </pc:picChg>
        <pc:picChg chg="add del mod">
          <ac:chgData name="xiaoliang" userId="6413352e-abd3-4404-96d4-a486f92a3dc4" providerId="ADAL" clId="{9DF1E49E-553A-4984-9AE4-801677F3BA51}" dt="2023-06-24T12:58:18.899" v="9" actId="21"/>
          <ac:picMkLst>
            <pc:docMk/>
            <pc:sldMk cId="0" sldId="639"/>
            <ac:picMk id="5" creationId="{23C58E74-E15D-4CE0-644E-3C983D029504}"/>
          </ac:picMkLst>
        </pc:picChg>
        <pc:picChg chg="del">
          <ac:chgData name="xiaoliang" userId="6413352e-abd3-4404-96d4-a486f92a3dc4" providerId="ADAL" clId="{9DF1E49E-553A-4984-9AE4-801677F3BA51}" dt="2023-06-24T12:58:11.522" v="7" actId="478"/>
          <ac:picMkLst>
            <pc:docMk/>
            <pc:sldMk cId="0" sldId="639"/>
            <ac:picMk id="6" creationId="{1EEC2D0E-33D5-303A-BBFF-3141EDA3ACEF}"/>
          </ac:picMkLst>
        </pc:picChg>
        <pc:picChg chg="add mod">
          <ac:chgData name="xiaoliang" userId="6413352e-abd3-4404-96d4-a486f92a3dc4" providerId="ADAL" clId="{9DF1E49E-553A-4984-9AE4-801677F3BA51}" dt="2023-06-24T12:58:11.864" v="8"/>
          <ac:picMkLst>
            <pc:docMk/>
            <pc:sldMk cId="0" sldId="639"/>
            <ac:picMk id="7" creationId="{5A0586B9-856A-1EEF-372B-1690B118428B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00.609" v="86"/>
        <pc:sldMkLst>
          <pc:docMk/>
          <pc:sldMk cId="0" sldId="643"/>
        </pc:sldMkLst>
        <pc:picChg chg="del">
          <ac:chgData name="xiaoliang" userId="6413352e-abd3-4404-96d4-a486f92a3dc4" providerId="ADAL" clId="{9DF1E49E-553A-4984-9AE4-801677F3BA51}" dt="2023-06-24T12:58:48.442" v="72"/>
          <ac:picMkLst>
            <pc:docMk/>
            <pc:sldMk cId="0" sldId="643"/>
            <ac:picMk id="9" creationId="{68037494-07D3-427D-47C9-29CDAF292EBC}"/>
          </ac:picMkLst>
        </pc:picChg>
        <pc:picChg chg="add del mod">
          <ac:chgData name="xiaoliang" userId="6413352e-abd3-4404-96d4-a486f92a3dc4" providerId="ADAL" clId="{9DF1E49E-553A-4984-9AE4-801677F3BA51}" dt="2023-06-24T12:59:00.603" v="84"/>
          <ac:picMkLst>
            <pc:docMk/>
            <pc:sldMk cId="0" sldId="643"/>
            <ac:picMk id="12" creationId="{D7B15E26-F8CC-BDC2-9E0D-01C0607332DF}"/>
          </ac:picMkLst>
        </pc:picChg>
        <pc:picChg chg="add mod">
          <ac:chgData name="xiaoliang" userId="6413352e-abd3-4404-96d4-a486f92a3dc4" providerId="ADAL" clId="{9DF1E49E-553A-4984-9AE4-801677F3BA51}" dt="2023-06-24T12:59:00.609" v="86"/>
          <ac:picMkLst>
            <pc:docMk/>
            <pc:sldMk cId="0" sldId="643"/>
            <ac:picMk id="13" creationId="{5593B108-1924-7E5C-71B4-1DD23CE38CAD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00.610" v="87"/>
        <pc:sldMkLst>
          <pc:docMk/>
          <pc:sldMk cId="0" sldId="650"/>
        </pc:sldMkLst>
        <pc:picChg chg="del">
          <ac:chgData name="xiaoliang" userId="6413352e-abd3-4404-96d4-a486f92a3dc4" providerId="ADAL" clId="{9DF1E49E-553A-4984-9AE4-801677F3BA51}" dt="2023-06-24T12:58:48.444" v="74"/>
          <ac:picMkLst>
            <pc:docMk/>
            <pc:sldMk cId="0" sldId="650"/>
            <ac:picMk id="10" creationId="{066D378F-2F97-F179-F066-DC0AC1D6778E}"/>
          </ac:picMkLst>
        </pc:picChg>
        <pc:picChg chg="add mod">
          <ac:chgData name="xiaoliang" userId="6413352e-abd3-4404-96d4-a486f92a3dc4" providerId="ADAL" clId="{9DF1E49E-553A-4984-9AE4-801677F3BA51}" dt="2023-06-24T12:59:00.610" v="87"/>
          <ac:picMkLst>
            <pc:docMk/>
            <pc:sldMk cId="0" sldId="650"/>
            <ac:picMk id="12" creationId="{2392F168-97FC-76CA-4814-BFD7C7F747C5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00.611" v="89"/>
        <pc:sldMkLst>
          <pc:docMk/>
          <pc:sldMk cId="0" sldId="652"/>
        </pc:sldMkLst>
        <pc:picChg chg="del">
          <ac:chgData name="xiaoliang" userId="6413352e-abd3-4404-96d4-a486f92a3dc4" providerId="ADAL" clId="{9DF1E49E-553A-4984-9AE4-801677F3BA51}" dt="2023-06-24T12:58:48.454" v="78"/>
          <ac:picMkLst>
            <pc:docMk/>
            <pc:sldMk cId="0" sldId="652"/>
            <ac:picMk id="6" creationId="{A2B62067-7798-CFC9-B1A9-89E747E2D4F9}"/>
          </ac:picMkLst>
        </pc:picChg>
        <pc:picChg chg="add mod">
          <ac:chgData name="xiaoliang" userId="6413352e-abd3-4404-96d4-a486f92a3dc4" providerId="ADAL" clId="{9DF1E49E-553A-4984-9AE4-801677F3BA51}" dt="2023-06-24T12:59:00.611" v="89"/>
          <ac:picMkLst>
            <pc:docMk/>
            <pc:sldMk cId="0" sldId="652"/>
            <ac:picMk id="12" creationId="{E1EF7A85-DADB-A502-9316-D9AF438AD621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04.040" v="90" actId="478"/>
        <pc:sldMkLst>
          <pc:docMk/>
          <pc:sldMk cId="0" sldId="664"/>
        </pc:sldMkLst>
        <pc:picChg chg="add mod">
          <ac:chgData name="xiaoliang" userId="6413352e-abd3-4404-96d4-a486f92a3dc4" providerId="ADAL" clId="{9DF1E49E-553A-4984-9AE4-801677F3BA51}" dt="2023-06-24T12:58:54.582" v="81" actId="14100"/>
          <ac:picMkLst>
            <pc:docMk/>
            <pc:sldMk cId="0" sldId="664"/>
            <ac:picMk id="7" creationId="{C817D2B3-CF8D-0517-0F03-DEDD70B052D7}"/>
          </ac:picMkLst>
        </pc:picChg>
        <pc:picChg chg="del">
          <ac:chgData name="xiaoliang" userId="6413352e-abd3-4404-96d4-a486f92a3dc4" providerId="ADAL" clId="{9DF1E49E-553A-4984-9AE4-801677F3BA51}" dt="2023-06-24T12:58:48.441" v="70"/>
          <ac:picMkLst>
            <pc:docMk/>
            <pc:sldMk cId="0" sldId="664"/>
            <ac:picMk id="17" creationId="{EAC59BEC-AFF3-05A0-B52A-2E81FECC1200}"/>
          </ac:picMkLst>
        </pc:picChg>
        <pc:picChg chg="add del mod">
          <ac:chgData name="xiaoliang" userId="6413352e-abd3-4404-96d4-a486f92a3dc4" providerId="ADAL" clId="{9DF1E49E-553A-4984-9AE4-801677F3BA51}" dt="2023-06-24T12:59:04.040" v="90" actId="478"/>
          <ac:picMkLst>
            <pc:docMk/>
            <pc:sldMk cId="0" sldId="664"/>
            <ac:picMk id="18" creationId="{324A499C-86DA-1DA0-E35A-710406E47296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00.611" v="88"/>
        <pc:sldMkLst>
          <pc:docMk/>
          <pc:sldMk cId="0" sldId="665"/>
        </pc:sldMkLst>
        <pc:picChg chg="del">
          <ac:chgData name="xiaoliang" userId="6413352e-abd3-4404-96d4-a486f92a3dc4" providerId="ADAL" clId="{9DF1E49E-553A-4984-9AE4-801677F3BA51}" dt="2023-06-24T12:58:48.452" v="76"/>
          <ac:picMkLst>
            <pc:docMk/>
            <pc:sldMk cId="0" sldId="665"/>
            <ac:picMk id="6" creationId="{13F8D871-6F5D-BC21-0AF6-8CD17C2138D7}"/>
          </ac:picMkLst>
        </pc:picChg>
        <pc:picChg chg="add mod">
          <ac:chgData name="xiaoliang" userId="6413352e-abd3-4404-96d4-a486f92a3dc4" providerId="ADAL" clId="{9DF1E49E-553A-4984-9AE4-801677F3BA51}" dt="2023-06-24T12:59:00.611" v="88"/>
          <ac:picMkLst>
            <pc:docMk/>
            <pc:sldMk cId="0" sldId="665"/>
            <ac:picMk id="12" creationId="{B7393F84-BB11-82B4-69EC-A797743074B9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48" v="51"/>
        <pc:sldMkLst>
          <pc:docMk/>
          <pc:sldMk cId="0" sldId="670"/>
        </pc:sldMkLst>
        <pc:spChg chg="mod">
          <ac:chgData name="xiaoliang" userId="6413352e-abd3-4404-96d4-a486f92a3dc4" providerId="ADAL" clId="{9DF1E49E-553A-4984-9AE4-801677F3BA51}" dt="2023-06-24T12:58:31.328" v="48"/>
          <ac:spMkLst>
            <pc:docMk/>
            <pc:sldMk cId="0" sldId="670"/>
            <ac:spMk id="7" creationId="{D84339AC-5D48-282F-0C7B-3DE55B7347E9}"/>
          </ac:spMkLst>
        </pc:spChg>
        <pc:picChg chg="add del mod">
          <ac:chgData name="xiaoliang" userId="6413352e-abd3-4404-96d4-a486f92a3dc4" providerId="ADAL" clId="{9DF1E49E-553A-4984-9AE4-801677F3BA51}" dt="2023-06-24T12:58:34.839" v="50"/>
          <ac:picMkLst>
            <pc:docMk/>
            <pc:sldMk cId="0" sldId="670"/>
            <ac:picMk id="2" creationId="{503AF401-CED0-123E-1459-EBE97D312413}"/>
          </ac:picMkLst>
        </pc:picChg>
        <pc:picChg chg="del">
          <ac:chgData name="xiaoliang" userId="6413352e-abd3-4404-96d4-a486f92a3dc4" providerId="ADAL" clId="{9DF1E49E-553A-4984-9AE4-801677F3BA51}" dt="2023-06-24T12:58:24.605" v="11"/>
          <ac:picMkLst>
            <pc:docMk/>
            <pc:sldMk cId="0" sldId="670"/>
            <ac:picMk id="3" creationId="{D9ACDDCF-6032-A861-D9F6-49B76518FB98}"/>
          </ac:picMkLst>
        </pc:picChg>
        <pc:picChg chg="add mod">
          <ac:chgData name="xiaoliang" userId="6413352e-abd3-4404-96d4-a486f92a3dc4" providerId="ADAL" clId="{9DF1E49E-553A-4984-9AE4-801677F3BA51}" dt="2023-06-24T12:58:34.848" v="51"/>
          <ac:picMkLst>
            <pc:docMk/>
            <pc:sldMk cId="0" sldId="670"/>
            <ac:picMk id="6" creationId="{4DDC0BC6-7500-0987-2D76-860CEEE9E8C1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9:32.178" v="100" actId="1076"/>
        <pc:sldMkLst>
          <pc:docMk/>
          <pc:sldMk cId="2872906157" sldId="683"/>
        </pc:sldMkLst>
        <pc:spChg chg="mod">
          <ac:chgData name="xiaoliang" userId="6413352e-abd3-4404-96d4-a486f92a3dc4" providerId="ADAL" clId="{9DF1E49E-553A-4984-9AE4-801677F3BA51}" dt="2023-06-24T12:59:32.178" v="100" actId="1076"/>
          <ac:spMkLst>
            <pc:docMk/>
            <pc:sldMk cId="2872906157" sldId="683"/>
            <ac:spMk id="4" creationId="{7BC89910-4321-191B-31A6-CA86EAAA31C2}"/>
          </ac:spMkLst>
        </pc:spChg>
        <pc:spChg chg="mod">
          <ac:chgData name="xiaoliang" userId="6413352e-abd3-4404-96d4-a486f92a3dc4" providerId="ADAL" clId="{9DF1E49E-553A-4984-9AE4-801677F3BA51}" dt="2023-06-24T12:59:32.178" v="100" actId="1076"/>
          <ac:spMkLst>
            <pc:docMk/>
            <pc:sldMk cId="2872906157" sldId="683"/>
            <ac:spMk id="5" creationId="{F99E8EBA-86E9-740E-F5BC-8220DA2961BB}"/>
          </ac:spMkLst>
        </pc:spChg>
        <pc:spChg chg="mod">
          <ac:chgData name="xiaoliang" userId="6413352e-abd3-4404-96d4-a486f92a3dc4" providerId="ADAL" clId="{9DF1E49E-553A-4984-9AE4-801677F3BA51}" dt="2023-06-24T12:59:32.178" v="100" actId="1076"/>
          <ac:spMkLst>
            <pc:docMk/>
            <pc:sldMk cId="2872906157" sldId="683"/>
            <ac:spMk id="19" creationId="{EFCBF576-5DF9-4AE9-DDFA-C3A69F78DECE}"/>
          </ac:spMkLst>
        </pc:spChg>
        <pc:picChg chg="add del mod">
          <ac:chgData name="xiaoliang" userId="6413352e-abd3-4404-96d4-a486f92a3dc4" providerId="ADAL" clId="{9DF1E49E-553A-4984-9AE4-801677F3BA51}" dt="2023-06-24T12:59:16.182" v="94" actId="478"/>
          <ac:picMkLst>
            <pc:docMk/>
            <pc:sldMk cId="2872906157" sldId="683"/>
            <ac:picMk id="6" creationId="{E5D029AC-014F-63AA-B429-A84D8FB46506}"/>
          </ac:picMkLst>
        </pc:picChg>
        <pc:picChg chg="add mod">
          <ac:chgData name="xiaoliang" userId="6413352e-abd3-4404-96d4-a486f92a3dc4" providerId="ADAL" clId="{9DF1E49E-553A-4984-9AE4-801677F3BA51}" dt="2023-06-24T12:59:32.178" v="100" actId="1076"/>
          <ac:picMkLst>
            <pc:docMk/>
            <pc:sldMk cId="2872906157" sldId="683"/>
            <ac:picMk id="7" creationId="{1C959A33-B81D-D339-AEF8-CCD522F86864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49" v="52"/>
        <pc:sldMkLst>
          <pc:docMk/>
          <pc:sldMk cId="767359044" sldId="684"/>
        </pc:sldMkLst>
        <pc:picChg chg="del">
          <ac:chgData name="xiaoliang" userId="6413352e-abd3-4404-96d4-a486f92a3dc4" providerId="ADAL" clId="{9DF1E49E-553A-4984-9AE4-801677F3BA51}" dt="2023-06-24T12:58:24.606" v="13"/>
          <ac:picMkLst>
            <pc:docMk/>
            <pc:sldMk cId="767359044" sldId="684"/>
            <ac:picMk id="6" creationId="{8F53DE2B-1D39-EA97-0367-8CD778CA27E3}"/>
          </ac:picMkLst>
        </pc:picChg>
        <pc:picChg chg="add mod">
          <ac:chgData name="xiaoliang" userId="6413352e-abd3-4404-96d4-a486f92a3dc4" providerId="ADAL" clId="{9DF1E49E-553A-4984-9AE4-801677F3BA51}" dt="2023-06-24T12:58:34.849" v="52"/>
          <ac:picMkLst>
            <pc:docMk/>
            <pc:sldMk cId="767359044" sldId="684"/>
            <ac:picMk id="7" creationId="{1B73B4C2-BE21-00AF-3128-770D7E6A9165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1" v="54"/>
        <pc:sldMkLst>
          <pc:docMk/>
          <pc:sldMk cId="616664389" sldId="685"/>
        </pc:sldMkLst>
        <pc:picChg chg="del">
          <ac:chgData name="xiaoliang" userId="6413352e-abd3-4404-96d4-a486f92a3dc4" providerId="ADAL" clId="{9DF1E49E-553A-4984-9AE4-801677F3BA51}" dt="2023-06-24T12:58:24.608" v="17"/>
          <ac:picMkLst>
            <pc:docMk/>
            <pc:sldMk cId="616664389" sldId="685"/>
            <ac:picMk id="5" creationId="{1D86EB3F-2D64-DB18-ABCF-DC4943F4D43C}"/>
          </ac:picMkLst>
        </pc:picChg>
        <pc:picChg chg="add mod">
          <ac:chgData name="xiaoliang" userId="6413352e-abd3-4404-96d4-a486f92a3dc4" providerId="ADAL" clId="{9DF1E49E-553A-4984-9AE4-801677F3BA51}" dt="2023-06-24T12:58:34.851" v="54"/>
          <ac:picMkLst>
            <pc:docMk/>
            <pc:sldMk cId="616664389" sldId="685"/>
            <ac:picMk id="6" creationId="{92A7414F-B328-6A6B-E1D0-44069D94F42B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2" v="55"/>
        <pc:sldMkLst>
          <pc:docMk/>
          <pc:sldMk cId="3470801226" sldId="686"/>
        </pc:sldMkLst>
        <pc:picChg chg="del">
          <ac:chgData name="xiaoliang" userId="6413352e-abd3-4404-96d4-a486f92a3dc4" providerId="ADAL" clId="{9DF1E49E-553A-4984-9AE4-801677F3BA51}" dt="2023-06-24T12:58:24.610" v="19"/>
          <ac:picMkLst>
            <pc:docMk/>
            <pc:sldMk cId="3470801226" sldId="686"/>
            <ac:picMk id="3" creationId="{31A220C7-BCF8-7146-53C7-DAFDC617A2B2}"/>
          </ac:picMkLst>
        </pc:picChg>
        <pc:picChg chg="add mod">
          <ac:chgData name="xiaoliang" userId="6413352e-abd3-4404-96d4-a486f92a3dc4" providerId="ADAL" clId="{9DF1E49E-553A-4984-9AE4-801677F3BA51}" dt="2023-06-24T12:58:34.852" v="55"/>
          <ac:picMkLst>
            <pc:docMk/>
            <pc:sldMk cId="3470801226" sldId="686"/>
            <ac:picMk id="6" creationId="{D9311813-0119-2473-BAE8-FFFD579B3E5F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2" v="56"/>
        <pc:sldMkLst>
          <pc:docMk/>
          <pc:sldMk cId="239337434" sldId="687"/>
        </pc:sldMkLst>
        <pc:picChg chg="del">
          <ac:chgData name="xiaoliang" userId="6413352e-abd3-4404-96d4-a486f92a3dc4" providerId="ADAL" clId="{9DF1E49E-553A-4984-9AE4-801677F3BA51}" dt="2023-06-24T12:58:24.619" v="21"/>
          <ac:picMkLst>
            <pc:docMk/>
            <pc:sldMk cId="239337434" sldId="687"/>
            <ac:picMk id="3" creationId="{DD569739-78F0-6B51-D205-795D2ED2956B}"/>
          </ac:picMkLst>
        </pc:picChg>
        <pc:picChg chg="add mod">
          <ac:chgData name="xiaoliang" userId="6413352e-abd3-4404-96d4-a486f92a3dc4" providerId="ADAL" clId="{9DF1E49E-553A-4984-9AE4-801677F3BA51}" dt="2023-06-24T12:58:34.852" v="56"/>
          <ac:picMkLst>
            <pc:docMk/>
            <pc:sldMk cId="239337434" sldId="687"/>
            <ac:picMk id="5" creationId="{F2D715C1-C394-0BEF-0CE1-74D01D79CD9A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5" v="62"/>
        <pc:sldMkLst>
          <pc:docMk/>
          <pc:sldMk cId="2584638402" sldId="688"/>
        </pc:sldMkLst>
        <pc:picChg chg="del">
          <ac:chgData name="xiaoliang" userId="6413352e-abd3-4404-96d4-a486f92a3dc4" providerId="ADAL" clId="{9DF1E49E-553A-4984-9AE4-801677F3BA51}" dt="2023-06-24T12:58:24.624" v="33"/>
          <ac:picMkLst>
            <pc:docMk/>
            <pc:sldMk cId="2584638402" sldId="688"/>
            <ac:picMk id="3" creationId="{FBA160C0-6D3F-2902-1061-1EBB6A16D867}"/>
          </ac:picMkLst>
        </pc:picChg>
        <pc:picChg chg="add mod">
          <ac:chgData name="xiaoliang" userId="6413352e-abd3-4404-96d4-a486f92a3dc4" providerId="ADAL" clId="{9DF1E49E-553A-4984-9AE4-801677F3BA51}" dt="2023-06-24T12:58:34.855" v="62"/>
          <ac:picMkLst>
            <pc:docMk/>
            <pc:sldMk cId="2584638402" sldId="688"/>
            <ac:picMk id="5" creationId="{A066A99F-921F-46C5-B816-25A9726EDB79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6" v="63"/>
        <pc:sldMkLst>
          <pc:docMk/>
          <pc:sldMk cId="3514860734" sldId="689"/>
        </pc:sldMkLst>
        <pc:picChg chg="del">
          <ac:chgData name="xiaoliang" userId="6413352e-abd3-4404-96d4-a486f92a3dc4" providerId="ADAL" clId="{9DF1E49E-553A-4984-9AE4-801677F3BA51}" dt="2023-06-24T12:58:24.624" v="35"/>
          <ac:picMkLst>
            <pc:docMk/>
            <pc:sldMk cId="3514860734" sldId="689"/>
            <ac:picMk id="3" creationId="{4AC4B75A-2522-A33B-0EF2-9417EA20177E}"/>
          </ac:picMkLst>
        </pc:picChg>
        <pc:picChg chg="add mod">
          <ac:chgData name="xiaoliang" userId="6413352e-abd3-4404-96d4-a486f92a3dc4" providerId="ADAL" clId="{9DF1E49E-553A-4984-9AE4-801677F3BA51}" dt="2023-06-24T12:58:34.856" v="63"/>
          <ac:picMkLst>
            <pc:docMk/>
            <pc:sldMk cId="3514860734" sldId="689"/>
            <ac:picMk id="5" creationId="{1738EBBC-E5E3-0069-E90E-AF62E48CBEAC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6" v="64"/>
        <pc:sldMkLst>
          <pc:docMk/>
          <pc:sldMk cId="3412979047" sldId="690"/>
        </pc:sldMkLst>
        <pc:picChg chg="del">
          <ac:chgData name="xiaoliang" userId="6413352e-abd3-4404-96d4-a486f92a3dc4" providerId="ADAL" clId="{9DF1E49E-553A-4984-9AE4-801677F3BA51}" dt="2023-06-24T12:58:24.625" v="37"/>
          <ac:picMkLst>
            <pc:docMk/>
            <pc:sldMk cId="3412979047" sldId="690"/>
            <ac:picMk id="3" creationId="{3F6927CB-05D6-D3D6-72E4-B3CCDB5FE4C3}"/>
          </ac:picMkLst>
        </pc:picChg>
        <pc:picChg chg="add mod">
          <ac:chgData name="xiaoliang" userId="6413352e-abd3-4404-96d4-a486f92a3dc4" providerId="ADAL" clId="{9DF1E49E-553A-4984-9AE4-801677F3BA51}" dt="2023-06-24T12:58:34.856" v="64"/>
          <ac:picMkLst>
            <pc:docMk/>
            <pc:sldMk cId="3412979047" sldId="690"/>
            <ac:picMk id="6" creationId="{FADBDF08-541A-6EAF-09AB-B09B6D5AABF1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7" v="65"/>
        <pc:sldMkLst>
          <pc:docMk/>
          <pc:sldMk cId="767026550" sldId="691"/>
        </pc:sldMkLst>
        <pc:picChg chg="del">
          <ac:chgData name="xiaoliang" userId="6413352e-abd3-4404-96d4-a486f92a3dc4" providerId="ADAL" clId="{9DF1E49E-553A-4984-9AE4-801677F3BA51}" dt="2023-06-24T12:58:24.626" v="39"/>
          <ac:picMkLst>
            <pc:docMk/>
            <pc:sldMk cId="767026550" sldId="691"/>
            <ac:picMk id="6" creationId="{E9389279-B605-F571-217D-5BDFDE4A9527}"/>
          </ac:picMkLst>
        </pc:picChg>
        <pc:picChg chg="add mod">
          <ac:chgData name="xiaoliang" userId="6413352e-abd3-4404-96d4-a486f92a3dc4" providerId="ADAL" clId="{9DF1E49E-553A-4984-9AE4-801677F3BA51}" dt="2023-06-24T12:58:34.857" v="65"/>
          <ac:picMkLst>
            <pc:docMk/>
            <pc:sldMk cId="767026550" sldId="691"/>
            <ac:picMk id="7" creationId="{14FA192F-E013-64CF-A9FA-C96889C70C39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8" v="66"/>
        <pc:sldMkLst>
          <pc:docMk/>
          <pc:sldMk cId="2083631541" sldId="692"/>
        </pc:sldMkLst>
        <pc:picChg chg="del">
          <ac:chgData name="xiaoliang" userId="6413352e-abd3-4404-96d4-a486f92a3dc4" providerId="ADAL" clId="{9DF1E49E-553A-4984-9AE4-801677F3BA51}" dt="2023-06-24T12:58:24.627" v="41"/>
          <ac:picMkLst>
            <pc:docMk/>
            <pc:sldMk cId="2083631541" sldId="692"/>
            <ac:picMk id="3" creationId="{8343F619-0878-20F1-079F-7DFE4CA1D93B}"/>
          </ac:picMkLst>
        </pc:picChg>
        <pc:picChg chg="add mod">
          <ac:chgData name="xiaoliang" userId="6413352e-abd3-4404-96d4-a486f92a3dc4" providerId="ADAL" clId="{9DF1E49E-553A-4984-9AE4-801677F3BA51}" dt="2023-06-24T12:58:34.858" v="66"/>
          <ac:picMkLst>
            <pc:docMk/>
            <pc:sldMk cId="2083631541" sldId="692"/>
            <ac:picMk id="6" creationId="{F76CE036-97C6-3C5E-EB7D-3AFA97E770E9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8" v="67"/>
        <pc:sldMkLst>
          <pc:docMk/>
          <pc:sldMk cId="3982925899" sldId="693"/>
        </pc:sldMkLst>
        <pc:picChg chg="del">
          <ac:chgData name="xiaoliang" userId="6413352e-abd3-4404-96d4-a486f92a3dc4" providerId="ADAL" clId="{9DF1E49E-553A-4984-9AE4-801677F3BA51}" dt="2023-06-24T12:58:24.627" v="43"/>
          <ac:picMkLst>
            <pc:docMk/>
            <pc:sldMk cId="3982925899" sldId="693"/>
            <ac:picMk id="3" creationId="{5026AF86-1E7B-BDCC-8966-B6CFDEB4AACC}"/>
          </ac:picMkLst>
        </pc:picChg>
        <pc:picChg chg="add mod">
          <ac:chgData name="xiaoliang" userId="6413352e-abd3-4404-96d4-a486f92a3dc4" providerId="ADAL" clId="{9DF1E49E-553A-4984-9AE4-801677F3BA51}" dt="2023-06-24T12:58:34.858" v="67"/>
          <ac:picMkLst>
            <pc:docMk/>
            <pc:sldMk cId="3982925899" sldId="693"/>
            <ac:picMk id="5" creationId="{A20092BB-BED3-9A6C-A1B1-CDC97B85C31C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9" v="68"/>
        <pc:sldMkLst>
          <pc:docMk/>
          <pc:sldMk cId="3363136138" sldId="695"/>
        </pc:sldMkLst>
        <pc:picChg chg="del">
          <ac:chgData name="xiaoliang" userId="6413352e-abd3-4404-96d4-a486f92a3dc4" providerId="ADAL" clId="{9DF1E49E-553A-4984-9AE4-801677F3BA51}" dt="2023-06-24T12:58:24.628" v="45"/>
          <ac:picMkLst>
            <pc:docMk/>
            <pc:sldMk cId="3363136138" sldId="695"/>
            <ac:picMk id="3" creationId="{DADB285A-0C7A-41B4-4117-FADABD815159}"/>
          </ac:picMkLst>
        </pc:picChg>
        <pc:picChg chg="add mod">
          <ac:chgData name="xiaoliang" userId="6413352e-abd3-4404-96d4-a486f92a3dc4" providerId="ADAL" clId="{9DF1E49E-553A-4984-9AE4-801677F3BA51}" dt="2023-06-24T12:58:34.859" v="68"/>
          <ac:picMkLst>
            <pc:docMk/>
            <pc:sldMk cId="3363136138" sldId="695"/>
            <ac:picMk id="6" creationId="{9B67B916-BFF0-FA10-1C54-7FDA17C8D7DA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3" v="57"/>
        <pc:sldMkLst>
          <pc:docMk/>
          <pc:sldMk cId="2510005120" sldId="696"/>
        </pc:sldMkLst>
        <pc:picChg chg="del">
          <ac:chgData name="xiaoliang" userId="6413352e-abd3-4404-96d4-a486f92a3dc4" providerId="ADAL" clId="{9DF1E49E-553A-4984-9AE4-801677F3BA51}" dt="2023-06-24T12:58:24.620" v="23"/>
          <ac:picMkLst>
            <pc:docMk/>
            <pc:sldMk cId="2510005120" sldId="696"/>
            <ac:picMk id="3" creationId="{D24B69B3-C295-75A5-0710-7E8E383D26A6}"/>
          </ac:picMkLst>
        </pc:picChg>
        <pc:picChg chg="add mod">
          <ac:chgData name="xiaoliang" userId="6413352e-abd3-4404-96d4-a486f92a3dc4" providerId="ADAL" clId="{9DF1E49E-553A-4984-9AE4-801677F3BA51}" dt="2023-06-24T12:58:34.853" v="57"/>
          <ac:picMkLst>
            <pc:docMk/>
            <pc:sldMk cId="2510005120" sldId="696"/>
            <ac:picMk id="5" creationId="{24511026-7B9D-B457-9AC9-3D1DDE845B18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4" v="59"/>
        <pc:sldMkLst>
          <pc:docMk/>
          <pc:sldMk cId="116655729" sldId="697"/>
        </pc:sldMkLst>
        <pc:picChg chg="del">
          <ac:chgData name="xiaoliang" userId="6413352e-abd3-4404-96d4-a486f92a3dc4" providerId="ADAL" clId="{9DF1E49E-553A-4984-9AE4-801677F3BA51}" dt="2023-06-24T12:58:24.621" v="27"/>
          <ac:picMkLst>
            <pc:docMk/>
            <pc:sldMk cId="116655729" sldId="697"/>
            <ac:picMk id="3" creationId="{33D7AAFD-115E-8977-FA4D-59E9307354FC}"/>
          </ac:picMkLst>
        </pc:picChg>
        <pc:picChg chg="add mod">
          <ac:chgData name="xiaoliang" userId="6413352e-abd3-4404-96d4-a486f92a3dc4" providerId="ADAL" clId="{9DF1E49E-553A-4984-9AE4-801677F3BA51}" dt="2023-06-24T12:58:34.854" v="59"/>
          <ac:picMkLst>
            <pc:docMk/>
            <pc:sldMk cId="116655729" sldId="697"/>
            <ac:picMk id="5" creationId="{E5CB044B-37FB-7458-F895-0C8D285A80FD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0" v="53"/>
        <pc:sldMkLst>
          <pc:docMk/>
          <pc:sldMk cId="3474645733" sldId="698"/>
        </pc:sldMkLst>
        <pc:picChg chg="del">
          <ac:chgData name="xiaoliang" userId="6413352e-abd3-4404-96d4-a486f92a3dc4" providerId="ADAL" clId="{9DF1E49E-553A-4984-9AE4-801677F3BA51}" dt="2023-06-24T12:58:24.607" v="15"/>
          <ac:picMkLst>
            <pc:docMk/>
            <pc:sldMk cId="3474645733" sldId="698"/>
            <ac:picMk id="6" creationId="{DC42FC26-191C-504A-DD2E-E24D98BEC84B}"/>
          </ac:picMkLst>
        </pc:picChg>
        <pc:picChg chg="add mod">
          <ac:chgData name="xiaoliang" userId="6413352e-abd3-4404-96d4-a486f92a3dc4" providerId="ADAL" clId="{9DF1E49E-553A-4984-9AE4-801677F3BA51}" dt="2023-06-24T12:58:34.850" v="53"/>
          <ac:picMkLst>
            <pc:docMk/>
            <pc:sldMk cId="3474645733" sldId="698"/>
            <ac:picMk id="7" creationId="{24896D83-52CC-C60A-366A-987643CA8EDC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4" v="60"/>
        <pc:sldMkLst>
          <pc:docMk/>
          <pc:sldMk cId="3529058934" sldId="699"/>
        </pc:sldMkLst>
        <pc:picChg chg="del">
          <ac:chgData name="xiaoliang" userId="6413352e-abd3-4404-96d4-a486f92a3dc4" providerId="ADAL" clId="{9DF1E49E-553A-4984-9AE4-801677F3BA51}" dt="2023-06-24T12:58:24.622" v="29"/>
          <ac:picMkLst>
            <pc:docMk/>
            <pc:sldMk cId="3529058934" sldId="699"/>
            <ac:picMk id="3" creationId="{D3699C0E-4295-6CD5-F157-A6728599C14E}"/>
          </ac:picMkLst>
        </pc:picChg>
        <pc:picChg chg="add mod">
          <ac:chgData name="xiaoliang" userId="6413352e-abd3-4404-96d4-a486f92a3dc4" providerId="ADAL" clId="{9DF1E49E-553A-4984-9AE4-801677F3BA51}" dt="2023-06-24T12:58:34.854" v="60"/>
          <ac:picMkLst>
            <pc:docMk/>
            <pc:sldMk cId="3529058934" sldId="699"/>
            <ac:picMk id="6" creationId="{37B75AC8-818A-709E-B734-55E6F7696D30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5" v="61"/>
        <pc:sldMkLst>
          <pc:docMk/>
          <pc:sldMk cId="1005700839" sldId="700"/>
        </pc:sldMkLst>
        <pc:picChg chg="del">
          <ac:chgData name="xiaoliang" userId="6413352e-abd3-4404-96d4-a486f92a3dc4" providerId="ADAL" clId="{9DF1E49E-553A-4984-9AE4-801677F3BA51}" dt="2023-06-24T12:58:24.623" v="31"/>
          <ac:picMkLst>
            <pc:docMk/>
            <pc:sldMk cId="1005700839" sldId="700"/>
            <ac:picMk id="3" creationId="{83A181C8-0067-9549-FE00-E2E511AAED0E}"/>
          </ac:picMkLst>
        </pc:picChg>
        <pc:picChg chg="add mod">
          <ac:chgData name="xiaoliang" userId="6413352e-abd3-4404-96d4-a486f92a3dc4" providerId="ADAL" clId="{9DF1E49E-553A-4984-9AE4-801677F3BA51}" dt="2023-06-24T12:58:34.855" v="61"/>
          <ac:picMkLst>
            <pc:docMk/>
            <pc:sldMk cId="1005700839" sldId="700"/>
            <ac:picMk id="5" creationId="{11AE7939-DBBF-0C18-2D93-3409DD50A07E}"/>
          </ac:picMkLst>
        </pc:picChg>
      </pc:sldChg>
      <pc:sldChg chg="addSp delSp modSp mod">
        <pc:chgData name="xiaoliang" userId="6413352e-abd3-4404-96d4-a486f92a3dc4" providerId="ADAL" clId="{9DF1E49E-553A-4984-9AE4-801677F3BA51}" dt="2023-06-24T12:58:34.853" v="58"/>
        <pc:sldMkLst>
          <pc:docMk/>
          <pc:sldMk cId="3206664770" sldId="701"/>
        </pc:sldMkLst>
        <pc:picChg chg="del">
          <ac:chgData name="xiaoliang" userId="6413352e-abd3-4404-96d4-a486f92a3dc4" providerId="ADAL" clId="{9DF1E49E-553A-4984-9AE4-801677F3BA51}" dt="2023-06-24T12:58:24.621" v="25"/>
          <ac:picMkLst>
            <pc:docMk/>
            <pc:sldMk cId="3206664770" sldId="701"/>
            <ac:picMk id="3" creationId="{4D74742F-1120-8E87-278E-74DCFC417A56}"/>
          </ac:picMkLst>
        </pc:picChg>
        <pc:picChg chg="add mod">
          <ac:chgData name="xiaoliang" userId="6413352e-abd3-4404-96d4-a486f92a3dc4" providerId="ADAL" clId="{9DF1E49E-553A-4984-9AE4-801677F3BA51}" dt="2023-06-24T12:58:34.853" v="58"/>
          <ac:picMkLst>
            <pc:docMk/>
            <pc:sldMk cId="3206664770" sldId="701"/>
            <ac:picMk id="5" creationId="{1C6095CF-6A58-EED4-1F74-83130D05AF2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B469C68-B96B-4B00-A936-4ED691395EEA}" type="datetimeFigureOut">
              <a:rPr lang="zh-CN" altLang="en-US" smtClean="0"/>
              <a:pPr/>
              <a:t>2023/6/24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957953-4CC8-4E4A-AD2D-7A5A0B36E81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156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56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08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957953-4CC8-4E4A-AD2D-7A5A0B36E81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388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日期占位符 3">
            <a:extLst>
              <a:ext uri="{FF2B5EF4-FFF2-40B4-BE49-F238E27FC236}">
                <a16:creationId xmlns:a16="http://schemas.microsoft.com/office/drawing/2014/main" id="{73A8F9A3-69A1-4DCC-98A1-EA4A9E3C3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04" name="页脚占位符 4">
            <a:extLst>
              <a:ext uri="{FF2B5EF4-FFF2-40B4-BE49-F238E27FC236}">
                <a16:creationId xmlns:a16="http://schemas.microsoft.com/office/drawing/2014/main" id="{83DB2E34-1C69-470B-8823-9A91D9A28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6" name="灯片编号占位符 5">
            <a:extLst>
              <a:ext uri="{FF2B5EF4-FFF2-40B4-BE49-F238E27FC236}">
                <a16:creationId xmlns:a16="http://schemas.microsoft.com/office/drawing/2014/main" id="{C0D5BB13-F272-4047-A20E-C3C544356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4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522388" y="2973614"/>
            <a:ext cx="5147224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6000" b="1" spc="600" dirty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marL="0" lvl="0" algn="dist" fontAlgn="base"/>
            <a:r>
              <a:rPr lang="zh-CN" altLang="en-US" dirty="0"/>
              <a:t>输入标题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645556" y="1886726"/>
            <a:ext cx="900888" cy="8309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none" lIns="0" tIns="0" rIns="0" bIns="0">
            <a:spAutoFit/>
          </a:bodyPr>
          <a:lstStyle>
            <a:lvl1pPr marL="0" indent="0" algn="ctr">
              <a:buNone/>
              <a:defRPr lang="zh-CN" altLang="en-US" sz="6000" spc="0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algn="dist" fontAlgn="base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0" name="日期占位符 3">
            <a:extLst>
              <a:ext uri="{FF2B5EF4-FFF2-40B4-BE49-F238E27FC236}">
                <a16:creationId xmlns:a16="http://schemas.microsoft.com/office/drawing/2014/main" id="{A48B684A-3B8B-481D-A266-6B88C45A5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21" name="页脚占位符 4">
            <a:extLst>
              <a:ext uri="{FF2B5EF4-FFF2-40B4-BE49-F238E27FC236}">
                <a16:creationId xmlns:a16="http://schemas.microsoft.com/office/drawing/2014/main" id="{86FDFE89-AFE5-4E84-9AAD-857C93FE0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2" name="灯片编号占位符 5">
            <a:extLst>
              <a:ext uri="{FF2B5EF4-FFF2-40B4-BE49-F238E27FC236}">
                <a16:creationId xmlns:a16="http://schemas.microsoft.com/office/drawing/2014/main" id="{64E5C7C6-4A25-4ADC-917D-C1DBB61EA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AE93FCCF-1523-4DD7-AB98-10836890A9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08179" y="2645581"/>
            <a:ext cx="4575642" cy="2592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200" spc="300"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442913" y="873125"/>
            <a:ext cx="4869867" cy="405102"/>
          </a:xfrm>
          <a:prstGeom prst="rect">
            <a:avLst/>
          </a:prstGeom>
        </p:spPr>
        <p:txBody>
          <a:bodyPr wrap="square" lIns="72000" tIns="36000" rIns="72000" bIns="36000">
            <a:spAutoFit/>
          </a:bodyPr>
          <a:lstStyle>
            <a:lvl1pPr algn="l">
              <a:defRPr lang="zh-CN" altLang="en-US" sz="2400" b="1" spc="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algn="dist" fontAlgn="base"/>
            <a:r>
              <a:rPr lang="zh-CN" altLang="en-US" dirty="0"/>
              <a:t>单击此处标题</a:t>
            </a:r>
          </a:p>
        </p:txBody>
      </p:sp>
      <p:sp>
        <p:nvSpPr>
          <p:cNvPr id="121" name="日期占位符 3">
            <a:extLst>
              <a:ext uri="{FF2B5EF4-FFF2-40B4-BE49-F238E27FC236}">
                <a16:creationId xmlns:a16="http://schemas.microsoft.com/office/drawing/2014/main" id="{476D7DCC-2EAF-4049-A6E9-E15DBA1C1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122" name="页脚占位符 4">
            <a:extLst>
              <a:ext uri="{FF2B5EF4-FFF2-40B4-BE49-F238E27FC236}">
                <a16:creationId xmlns:a16="http://schemas.microsoft.com/office/drawing/2014/main" id="{D1E2184E-AB19-4FBC-A35A-0B3623088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3" name="灯片编号占位符 5">
            <a:extLst>
              <a:ext uri="{FF2B5EF4-FFF2-40B4-BE49-F238E27FC236}">
                <a16:creationId xmlns:a16="http://schemas.microsoft.com/office/drawing/2014/main" id="{88E40C16-8631-471A-81C9-2E611C5C5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54C4A8C9-6C6B-40B5-B7E5-7BE505086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708-664F-4770-AECF-BA1A1B220D57}" type="datetimeFigureOut">
              <a:rPr lang="zh-CN" altLang="en-US" smtClean="0"/>
              <a:t>2023/6/24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1527A92-A487-45EF-9481-818379FE8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20BEA35-CB1A-4EA7-A920-AD3AB361B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DFDCD-830D-4E78-9097-B6B92A67D61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4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560" userDrawn="1">
          <p15:clr>
            <a:srgbClr val="F26B43"/>
          </p15:clr>
        </p15:guide>
        <p15:guide id="6" orient="horz" pos="624" userDrawn="1">
          <p15:clr>
            <a:srgbClr val="F26B43"/>
          </p15:clr>
        </p15:guide>
        <p15:guide id="7" orient="horz" pos="4056" userDrawn="1">
          <p15:clr>
            <a:srgbClr val="F26B43"/>
          </p15:clr>
        </p15:guide>
        <p15:guide id="8" orient="horz" pos="39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AAE7CE2-D06E-C546-DDAA-3FDE937250D5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D42839F-BD26-A794-82C6-5160A493CA33}"/>
              </a:ext>
            </a:extLst>
          </p:cNvPr>
          <p:cNvSpPr txBox="1"/>
          <p:nvPr/>
        </p:nvSpPr>
        <p:spPr>
          <a:xfrm>
            <a:off x="4267200" y="4644068"/>
            <a:ext cx="3657600" cy="39162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学校：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# # # #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大学</a:t>
            </a:r>
          </a:p>
        </p:txBody>
      </p:sp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F0FD482-DB77-5AA4-43F3-C5AE2100D2E1}"/>
              </a:ext>
            </a:extLst>
          </p:cNvPr>
          <p:cNvSpPr txBox="1"/>
          <p:nvPr/>
        </p:nvSpPr>
        <p:spPr>
          <a:xfrm>
            <a:off x="4267200" y="4132824"/>
            <a:ext cx="3657600" cy="39162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姓名：大橘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PPT</a:t>
            </a:r>
            <a:endParaRPr lang="zh-CN" altLang="en-US" sz="1800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B615F25-7EE7-E5F8-2C8D-054208815245}"/>
              </a:ext>
            </a:extLst>
          </p:cNvPr>
          <p:cNvSpPr txBox="1"/>
          <p:nvPr/>
        </p:nvSpPr>
        <p:spPr>
          <a:xfrm>
            <a:off x="2461037" y="3521431"/>
            <a:ext cx="7269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spc="-150" dirty="0">
                <a:cs typeface="+mn-ea"/>
                <a:sym typeface="+mn-lt"/>
              </a:rPr>
              <a:t>——</a:t>
            </a:r>
            <a:r>
              <a:rPr lang="en-US" altLang="zh-CN" sz="2400" b="1" spc="300" dirty="0">
                <a:cs typeface="+mn-ea"/>
                <a:sym typeface="+mn-lt"/>
              </a:rPr>
              <a:t>  </a:t>
            </a:r>
            <a:r>
              <a:rPr lang="zh-CN" altLang="en-US" sz="2400" b="1" spc="300" dirty="0">
                <a:cs typeface="+mn-ea"/>
                <a:sym typeface="+mn-lt"/>
              </a:rPr>
              <a:t>保研预推免</a:t>
            </a:r>
            <a:r>
              <a:rPr lang="en-US" altLang="zh-CN" sz="2400" b="1" spc="300" dirty="0">
                <a:cs typeface="+mn-ea"/>
                <a:sym typeface="+mn-lt"/>
              </a:rPr>
              <a:t>/</a:t>
            </a:r>
            <a:r>
              <a:rPr lang="zh-CN" altLang="en-US" sz="2400" b="1" spc="300" dirty="0">
                <a:cs typeface="+mn-ea"/>
                <a:sym typeface="+mn-lt"/>
              </a:rPr>
              <a:t>夏令营个人陈述</a:t>
            </a:r>
            <a:r>
              <a:rPr lang="en-US" altLang="zh-CN" sz="2400" b="1" spc="300" dirty="0">
                <a:cs typeface="+mn-ea"/>
                <a:sym typeface="+mn-lt"/>
              </a:rPr>
              <a:t>PPT</a:t>
            </a:r>
            <a:r>
              <a:rPr lang="zh-CN" altLang="en-US" sz="2400" b="1" spc="300" dirty="0">
                <a:cs typeface="+mn-ea"/>
                <a:sym typeface="+mn-lt"/>
              </a:rPr>
              <a:t>模板</a:t>
            </a:r>
            <a:r>
              <a:rPr lang="en-US" altLang="zh-CN" sz="2400" b="1" spc="-150" dirty="0">
                <a:cs typeface="+mn-ea"/>
                <a:sym typeface="+mn-lt"/>
              </a:rPr>
              <a:t>——</a:t>
            </a:r>
          </a:p>
        </p:txBody>
      </p:sp>
      <p:sp>
        <p:nvSpPr>
          <p:cNvPr id="2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EF779F8-4683-B8A8-3D97-41EF98307DB1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3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1A8235C-E7E1-845B-3702-E89636603178}"/>
              </a:ext>
            </a:extLst>
          </p:cNvPr>
          <p:cNvSpPr txBox="1"/>
          <p:nvPr/>
        </p:nvSpPr>
        <p:spPr>
          <a:xfrm>
            <a:off x="2194944" y="2445959"/>
            <a:ext cx="7802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accent1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ea"/>
                <a:sym typeface="+mn-lt"/>
              </a:rPr>
              <a:t>心有所向，何惧路长</a:t>
            </a:r>
            <a:endParaRPr lang="en-US" altLang="zh-CN" sz="6600" dirty="0">
              <a:solidFill>
                <a:schemeClr val="accent1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ea"/>
              <a:sym typeface="+mn-lt"/>
            </a:endParaRPr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6D4E005-0895-ACF5-CA3E-77D0E8ABC309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0586B9-856A-1EEF-372B-1690B1184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020" y="1635641"/>
            <a:ext cx="2844412" cy="52978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科研竞赛经历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2624331-E550-3A4C-5F30-A191E87BF060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4B9EC1B-88DB-6D64-6995-01B0998FB34D}"/>
              </a:ext>
            </a:extLst>
          </p:cNvPr>
          <p:cNvGraphicFramePr>
            <a:graphicFrameLocks noGrp="1"/>
          </p:cNvGraphicFramePr>
          <p:nvPr/>
        </p:nvGraphicFramePr>
        <p:xfrm>
          <a:off x="488951" y="1678330"/>
          <a:ext cx="11214098" cy="45663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0861">
                  <a:extLst>
                    <a:ext uri="{9D8B030D-6E8A-4147-A177-3AD203B41FA5}">
                      <a16:colId xmlns:a16="http://schemas.microsoft.com/office/drawing/2014/main" val="2311591380"/>
                    </a:ext>
                  </a:extLst>
                </a:gridCol>
                <a:gridCol w="6051515">
                  <a:extLst>
                    <a:ext uri="{9D8B030D-6E8A-4147-A177-3AD203B41FA5}">
                      <a16:colId xmlns:a16="http://schemas.microsoft.com/office/drawing/2014/main" val="4085404276"/>
                    </a:ext>
                  </a:extLst>
                </a:gridCol>
                <a:gridCol w="1720861">
                  <a:extLst>
                    <a:ext uri="{9D8B030D-6E8A-4147-A177-3AD203B41FA5}">
                      <a16:colId xmlns:a16="http://schemas.microsoft.com/office/drawing/2014/main" val="1907644910"/>
                    </a:ext>
                  </a:extLst>
                </a:gridCol>
                <a:gridCol w="1720861">
                  <a:extLst>
                    <a:ext uri="{9D8B030D-6E8A-4147-A177-3AD203B41FA5}">
                      <a16:colId xmlns:a16="http://schemas.microsoft.com/office/drawing/2014/main" val="1510181366"/>
                    </a:ext>
                  </a:extLst>
                </a:gridCol>
              </a:tblGrid>
              <a:tr h="6523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获奖时间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竞赛项目</a:t>
                      </a:r>
                      <a:endParaRPr lang="en-US" altLang="zh-CN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奖项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级别</a:t>
                      </a:r>
                      <a:endParaRPr kumimoji="0" lang="en-US" altLang="zh-C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69716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2022.04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“互联网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”全国大学生编程大赛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特等奖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国家级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30496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2021.08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“挑战杯”哲是我编的一个竞赛名称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一等奖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国家级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14056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2021.08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江苏省随便什么竞赛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一等奖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省级</a:t>
                      </a:r>
                      <a:endParaRPr kumimoji="0" lang="en-US" altLang="zh-CN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218999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2021.06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南航第一届科研吹牛皮大赛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第三名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校园级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597591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2020.12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南航自动驾驶小车大赛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第一名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校园级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294286"/>
                  </a:ext>
                </a:extLst>
              </a:tr>
              <a:tr h="652339"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2020.10</a:t>
                      </a: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大橘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PPT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原创</a:t>
                      </a:r>
                      <a:r>
                        <a:rPr kumimoji="0" lang="en-US" altLang="zh-C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PPT</a:t>
                      </a: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模板我实在是编不下去了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第一名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校园级</a:t>
                      </a:r>
                      <a:endParaRPr kumimoji="0" lang="en-US" altLang="zh-CN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5703" marR="45703" marT="22860" marB="22860" anchor="ctr">
                    <a:lnL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prstClr val="white">
                          <a:lumMod val="7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399525"/>
                  </a:ext>
                </a:extLst>
              </a:tr>
            </a:tbl>
          </a:graphicData>
        </a:graphic>
      </p:graphicFrame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5C918E1-50AF-A5F9-E326-E903762712B2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707814-865B-4731-F110-7D1A81E2C673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ACF1FEA-A060-4D6A-848B-FDF8C63FCFBB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7EBDCFD-FD6D-78E7-A7FB-41D865EBDD16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74BE92E-963E-F550-79FB-51028A21B1A8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4932563-11F6-F195-6FA7-99D241BA07E3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BEEA4D0F-BE57-651A-BAE0-6196407094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1A096E7-E84B-5741-3DC9-5F24B7F171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664FD36-C541-56CC-6274-B3D0394EBD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2D715C1-C394-0BEF-0CE1-74D01D79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74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DB32CF5-C758-1CE1-CFB3-CB971FC62A62}"/>
              </a:ext>
            </a:extLst>
          </p:cNvPr>
          <p:cNvSpPr/>
          <p:nvPr/>
        </p:nvSpPr>
        <p:spPr>
          <a:xfrm>
            <a:off x="7089950" y="3252486"/>
            <a:ext cx="5102050" cy="3605514"/>
          </a:xfrm>
          <a:custGeom>
            <a:avLst/>
            <a:gdLst>
              <a:gd name="connsiteX0" fmla="*/ 4105154 w 5102050"/>
              <a:gd name="connsiteY0" fmla="*/ 0 h 3605514"/>
              <a:gd name="connsiteX1" fmla="*/ 4932486 w 5102050"/>
              <a:gd name="connsiteY1" fmla="*/ 67980 h 3605514"/>
              <a:gd name="connsiteX2" fmla="*/ 5102050 w 5102050"/>
              <a:gd name="connsiteY2" fmla="*/ 99879 h 3605514"/>
              <a:gd name="connsiteX3" fmla="*/ 5102050 w 5102050"/>
              <a:gd name="connsiteY3" fmla="*/ 3605514 h 3605514"/>
              <a:gd name="connsiteX4" fmla="*/ 16074 w 5102050"/>
              <a:gd name="connsiteY4" fmla="*/ 3605514 h 3605514"/>
              <a:gd name="connsiteX5" fmla="*/ 0 w 5102050"/>
              <a:gd name="connsiteY5" fmla="*/ 3346049 h 3605514"/>
              <a:gd name="connsiteX6" fmla="*/ 4105154 w 5102050"/>
              <a:gd name="connsiteY6" fmla="*/ 0 h 360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2050" h="3605514">
                <a:moveTo>
                  <a:pt x="4105154" y="0"/>
                </a:moveTo>
                <a:cubicBezTo>
                  <a:pt x="4388556" y="0"/>
                  <a:pt x="4665250" y="23408"/>
                  <a:pt x="4932486" y="67980"/>
                </a:cubicBezTo>
                <a:lnTo>
                  <a:pt x="5102050" y="99879"/>
                </a:lnTo>
                <a:lnTo>
                  <a:pt x="5102050" y="3605514"/>
                </a:lnTo>
                <a:lnTo>
                  <a:pt x="16074" y="3605514"/>
                </a:lnTo>
                <a:lnTo>
                  <a:pt x="0" y="3346049"/>
                </a:lnTo>
                <a:cubicBezTo>
                  <a:pt x="0" y="1498077"/>
                  <a:pt x="1837939" y="0"/>
                  <a:pt x="4105154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论文发表情况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BD96D94-AFD8-1C39-5168-D0699EC92B98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74EDA0C-8C81-977B-BA2E-53A22BAD49A8}"/>
              </a:ext>
            </a:extLst>
          </p:cNvPr>
          <p:cNvSpPr txBox="1"/>
          <p:nvPr/>
        </p:nvSpPr>
        <p:spPr>
          <a:xfrm>
            <a:off x="482600" y="1892573"/>
            <a:ext cx="7222421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论文标题：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《</a:t>
            </a:r>
            <a:r>
              <a:rPr lang="zh-CN" altLang="en-US" dirty="0">
                <a:latin typeface="+mj-ea"/>
                <a:ea typeface="+mj-ea"/>
              </a:rPr>
              <a:t>基于</a:t>
            </a:r>
            <a:r>
              <a:rPr lang="en-US" altLang="zh-CN" dirty="0">
                <a:latin typeface="+mj-ea"/>
                <a:ea typeface="+mj-ea"/>
              </a:rPr>
              <a:t>QAR</a:t>
            </a:r>
            <a:r>
              <a:rPr lang="zh-CN" altLang="en-US" dirty="0">
                <a:latin typeface="+mj-ea"/>
                <a:ea typeface="+mj-ea"/>
              </a:rPr>
              <a:t>数据的闵行发动机健康状态评估方法</a:t>
            </a:r>
            <a:r>
              <a:rPr lang="en-US" altLang="zh-CN" dirty="0">
                <a:latin typeface="+mj-ea"/>
                <a:ea typeface="+mj-ea"/>
              </a:rPr>
              <a:t>》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5642604-22B2-76A9-5F4C-357AA567D613}"/>
              </a:ext>
            </a:extLst>
          </p:cNvPr>
          <p:cNvSpPr txBox="1"/>
          <p:nvPr/>
        </p:nvSpPr>
        <p:spPr>
          <a:xfrm>
            <a:off x="482600" y="3813227"/>
            <a:ext cx="6905723" cy="180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研究成果：</a:t>
            </a:r>
            <a:endParaRPr lang="en-US" altLang="zh-CN" sz="2000" b="1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>
                <a:latin typeface="+mj-ea"/>
                <a:ea typeface="+mj-ea"/>
              </a:rPr>
              <a:t>正文内容，选择模板中的文字然后鼠标右键，粘贴选项里面选择“只保留文字”即可更改为您想替换的文字，直接粘贴可能会改变文字格式</a:t>
            </a:r>
            <a:r>
              <a:rPr lang="en-US" altLang="zh-CN" sz="1600" dirty="0">
                <a:latin typeface="+mj-ea"/>
                <a:ea typeface="+mj-ea"/>
              </a:rPr>
              <a:t>。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altLang="zh-CN" sz="1600" dirty="0" err="1">
                <a:latin typeface="+mj-ea"/>
                <a:ea typeface="+mj-ea"/>
              </a:rPr>
              <a:t>正文内容，选择模板中的文字然后鼠标右键，粘贴选项里面选择“只保留文字”即可更改为您想替换的文字，直接粘贴可能会改变文字格式</a:t>
            </a:r>
            <a:r>
              <a:rPr lang="en-US" altLang="zh-CN" sz="1600" dirty="0">
                <a:latin typeface="+mj-ea"/>
                <a:ea typeface="+mj-ea"/>
              </a:rPr>
              <a:t>。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6DB57C5-B163-8009-EC50-F031BFF961C3}"/>
              </a:ext>
            </a:extLst>
          </p:cNvPr>
          <p:cNvSpPr txBox="1"/>
          <p:nvPr/>
        </p:nvSpPr>
        <p:spPr>
          <a:xfrm>
            <a:off x="482600" y="2852900"/>
            <a:ext cx="7222421" cy="9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作者：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大橘教授、大橘</a:t>
            </a:r>
            <a:r>
              <a:rPr lang="en-US" altLang="zh-CN" dirty="0">
                <a:latin typeface="+mj-ea"/>
                <a:ea typeface="+mj-ea"/>
              </a:rPr>
              <a:t>PPT</a:t>
            </a:r>
            <a:r>
              <a:rPr lang="zh-CN" altLang="en-US" dirty="0">
                <a:latin typeface="+mj-ea"/>
                <a:ea typeface="+mj-ea"/>
              </a:rPr>
              <a:t>、大橘小弟</a:t>
            </a:r>
          </a:p>
        </p:txBody>
      </p:sp>
      <p:pic>
        <p:nvPicPr>
          <p:cNvPr id="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84AD18A-DFFE-5F5C-C521-D52D30353B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280" y="1617338"/>
            <a:ext cx="3189704" cy="4511105"/>
          </a:xfrm>
          <a:prstGeom prst="rect">
            <a:avLst/>
          </a:prstGeom>
          <a:ln>
            <a:solidFill>
              <a:schemeClr val="accent2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FC86739-ABE9-7509-60A0-6059E9DC4FEA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EA7C648-787E-BA4D-BB45-3E034846C71D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BDD43FB-3670-11A0-CE21-A322075F67BB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A266DCA-DA9E-0543-4973-81D925C1A961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1CA7855-EF9B-08B4-4B5F-33953866587B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9A0C304-5943-A7EA-1C3B-699977043991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6347D8C-7AB1-D68F-C4F7-E2C775729F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CB75187A-9654-432B-43E6-AB8F5B89A93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A35EC87-7288-897A-C662-F4F78C48D6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4511026-7B9D-B457-9AC9-3D1DDE8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0512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论文内容简单介绍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BB4AA73-43F3-62B6-49E3-53CA59A54BE4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0C4ADC1-1803-8864-43A8-EF2CC767BBE2}"/>
              </a:ext>
            </a:extLst>
          </p:cNvPr>
          <p:cNvSpPr txBox="1"/>
          <p:nvPr/>
        </p:nvSpPr>
        <p:spPr>
          <a:xfrm>
            <a:off x="442913" y="2659754"/>
            <a:ext cx="4024915" cy="2378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简介正文内容，选择模板中的文字然后鼠标右键，粘贴选项里面选择</a:t>
            </a:r>
            <a:r>
              <a:rPr lang="en-US" altLang="zh-CN" sz="1600" dirty="0">
                <a:cs typeface="+mn-ea"/>
                <a:sym typeface="+mn-lt"/>
              </a:rPr>
              <a:t>“</a:t>
            </a:r>
            <a:r>
              <a:rPr lang="zh-CN" altLang="en-US" sz="1600" dirty="0">
                <a:cs typeface="+mn-ea"/>
                <a:sym typeface="+mn-lt"/>
              </a:rPr>
              <a:t>只保留文字</a:t>
            </a:r>
            <a:r>
              <a:rPr lang="en-US" altLang="zh-CN" sz="1600" dirty="0">
                <a:cs typeface="+mn-ea"/>
                <a:sym typeface="+mn-lt"/>
              </a:rPr>
              <a:t>”</a:t>
            </a:r>
            <a:r>
              <a:rPr lang="zh-CN" altLang="en-US" sz="1600" dirty="0">
                <a:cs typeface="+mn-ea"/>
                <a:sym typeface="+mn-lt"/>
              </a:rPr>
              <a:t>即可更改为您想替换的文字，直接粘贴可能会改变文字格式。</a:t>
            </a:r>
            <a:endParaRPr lang="en-US" altLang="zh-CN" sz="1600" dirty="0"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cs typeface="+mn-ea"/>
                <a:sym typeface="+mn-lt"/>
              </a:rPr>
              <a:t>不建议您</a:t>
            </a:r>
            <a:r>
              <a:rPr lang="en-US" altLang="zh-CN" sz="1600" dirty="0">
                <a:cs typeface="+mn-ea"/>
                <a:sym typeface="+mn-lt"/>
              </a:rPr>
              <a:t>PPT</a:t>
            </a:r>
            <a:r>
              <a:rPr lang="zh-CN" altLang="en-US" sz="1600" dirty="0">
                <a:cs typeface="+mn-ea"/>
                <a:sym typeface="+mn-lt"/>
              </a:rPr>
              <a:t>中使用过多文字，尽量将文字精简，总结后按照一定的逻辑关系进行排列。</a:t>
            </a:r>
            <a:endParaRPr lang="zh-CN" altLang="en-US" sz="1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5" name="powerpoint template design by DAJU_PPT正版来源小红书大橘PPT微信DAJU_PPT请勿抄袭搬运！盗版必究！" descr="查看源图像">
            <a:extLst>
              <a:ext uri="{FF2B5EF4-FFF2-40B4-BE49-F238E27FC236}">
                <a16:creationId xmlns:a16="http://schemas.microsoft.com/office/drawing/2014/main" id="{339B6AA9-DCC8-F83F-2B73-D2290616D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78" r="2543"/>
          <a:stretch/>
        </p:blipFill>
        <p:spPr bwMode="auto">
          <a:xfrm>
            <a:off x="4934002" y="1712913"/>
            <a:ext cx="6740773" cy="4271962"/>
          </a:xfrm>
          <a:custGeom>
            <a:avLst/>
            <a:gdLst>
              <a:gd name="connsiteX0" fmla="*/ 0 w 6740773"/>
              <a:gd name="connsiteY0" fmla="*/ 0 h 4271962"/>
              <a:gd name="connsiteX1" fmla="*/ 6740773 w 6740773"/>
              <a:gd name="connsiteY1" fmla="*/ 0 h 4271962"/>
              <a:gd name="connsiteX2" fmla="*/ 6740773 w 6740773"/>
              <a:gd name="connsiteY2" fmla="*/ 4271962 h 4271962"/>
              <a:gd name="connsiteX3" fmla="*/ 0 w 6740773"/>
              <a:gd name="connsiteY3" fmla="*/ 4271962 h 427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0773" h="4271962">
                <a:moveTo>
                  <a:pt x="0" y="0"/>
                </a:moveTo>
                <a:lnTo>
                  <a:pt x="6740773" y="0"/>
                </a:lnTo>
                <a:lnTo>
                  <a:pt x="6740773" y="4271962"/>
                </a:lnTo>
                <a:lnTo>
                  <a:pt x="0" y="42719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444C80C-AEFF-ECAE-B57A-DE320079C2C1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98B467-2B25-0978-001B-DDFFEDF9F342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E53392B-7DE1-C266-8C34-F3C18EA5F59F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02ABFFB-564F-B5D5-0242-C8775DDBE49A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C1BCA86-325F-52BF-23D4-1A4A71CB0310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37C4B99-ED7E-0B22-10A1-F2B9355FCBF7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DFAE6A0-444C-6E9A-023C-96ABAE43CE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C38201A-82F2-4AA7-FCF5-D9F1B7FDF9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4A7CBEF-1E56-76EB-807E-3357443AFB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C6095CF-6A58-EED4-1F74-83130D05A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647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专利证书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BB4AA73-43F3-62B6-49E3-53CA59A54BE4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8EE7D3E-2C26-1D39-49DA-85BC01458A4C}"/>
              </a:ext>
            </a:extLst>
          </p:cNvPr>
          <p:cNvSpPr/>
          <p:nvPr/>
        </p:nvSpPr>
        <p:spPr>
          <a:xfrm>
            <a:off x="4813301" y="1515380"/>
            <a:ext cx="25653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证书</a:t>
            </a:r>
            <a:r>
              <a:rPr kumimoji="0" lang="en-US" altLang="zh-CN" sz="2400" b="1" i="0" u="none" strike="noStrike" kern="1200" cap="none" spc="6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6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专利</a:t>
            </a:r>
          </a:p>
        </p:txBody>
      </p:sp>
      <p:sp>
        <p:nvSpPr>
          <p:cNvPr id="1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804E70B-0133-CF66-2F62-6547666E4A5B}"/>
              </a:ext>
            </a:extLst>
          </p:cNvPr>
          <p:cNvSpPr/>
          <p:nvPr/>
        </p:nvSpPr>
        <p:spPr>
          <a:xfrm>
            <a:off x="3632202" y="1977045"/>
            <a:ext cx="46989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国家级荣誉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国家专利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grpSp>
        <p:nvGrpSp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EF9BCC0-72D4-58F2-5640-BD16601761E5}"/>
              </a:ext>
            </a:extLst>
          </p:cNvPr>
          <p:cNvGrpSpPr/>
          <p:nvPr/>
        </p:nvGrpSpPr>
        <p:grpSpPr>
          <a:xfrm>
            <a:off x="3089275" y="2176056"/>
            <a:ext cx="6013450" cy="0"/>
            <a:chOff x="3028951" y="1862651"/>
            <a:chExt cx="6013450" cy="0"/>
          </a:xfrm>
        </p:grpSpPr>
        <p:cxnSp>
          <p:nvCxnSpPr>
            <p:cNvPr id="1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1EE343CD-2362-CCDE-E581-F3D8445EF54A}"/>
                </a:ext>
              </a:extLst>
            </p:cNvPr>
            <p:cNvCxnSpPr/>
            <p:nvPr/>
          </p:nvCxnSpPr>
          <p:spPr>
            <a:xfrm>
              <a:off x="3028951" y="1862651"/>
              <a:ext cx="87213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DDDF8F77-AA12-256E-DC69-32EFEE81C27E}"/>
                </a:ext>
              </a:extLst>
            </p:cNvPr>
            <p:cNvCxnSpPr/>
            <p:nvPr/>
          </p:nvCxnSpPr>
          <p:spPr>
            <a:xfrm>
              <a:off x="8170262" y="1862651"/>
              <a:ext cx="872139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D31F913-0482-32DC-3E27-6B708D655774}"/>
              </a:ext>
            </a:extLst>
          </p:cNvPr>
          <p:cNvGrpSpPr/>
          <p:nvPr/>
        </p:nvGrpSpPr>
        <p:grpSpPr>
          <a:xfrm>
            <a:off x="763046" y="3398981"/>
            <a:ext cx="10665908" cy="3144720"/>
            <a:chOff x="191756" y="3398981"/>
            <a:chExt cx="10665908" cy="3144720"/>
          </a:xfrm>
        </p:grpSpPr>
        <p:pic>
          <p:nvPicPr>
            <p:cNvPr id="19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F01549C9-C709-6D70-D9F1-5F4163DA92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504830" y="3398981"/>
              <a:ext cx="2352834" cy="31447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58EFD35A-70D8-479B-01A3-24E23EFCAF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1756" y="3398981"/>
              <a:ext cx="2352834" cy="31447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BBC7556-3F5A-0EDA-224D-3C71D1941FA8}"/>
              </a:ext>
            </a:extLst>
          </p:cNvPr>
          <p:cNvGrpSpPr/>
          <p:nvPr/>
        </p:nvGrpSpPr>
        <p:grpSpPr>
          <a:xfrm>
            <a:off x="2733896" y="3138589"/>
            <a:ext cx="6724209" cy="3405111"/>
            <a:chOff x="2913394" y="3138589"/>
            <a:chExt cx="6724209" cy="3405111"/>
          </a:xfrm>
        </p:grpSpPr>
        <p:pic>
          <p:nvPicPr>
            <p:cNvPr id="21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44110773-F232-8786-3267-036D104FC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089949" y="3138589"/>
              <a:ext cx="2547654" cy="340511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BC8D695F-E327-2B86-3028-1CA155513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913394" y="3138589"/>
              <a:ext cx="2547654" cy="340511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1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44F52A4-BE20-DD57-9522-080A535C6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67309" y="2697930"/>
            <a:ext cx="2877347" cy="38457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3190B12-964C-F38A-2841-C0631ABC3D86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449AE2-658D-E952-459E-A7FB85FE3B39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2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7FA2FC4-4688-852C-E8A9-CDE39F4471DA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BA90726-2A7E-E12F-BC82-AB75BCD5C1B6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3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1615DC8-8052-C00B-7100-064683591BF8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33696FA-2705-058C-EB91-18F4DA0F6C92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D713BDB-982C-CFB4-EC0B-46603D99BB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DAAF854-79CC-8F23-A162-A8E78C3923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EC096A8-421B-E1EE-9BC6-2D29E46DF7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5CB044B-37FB-7458-F895-0C8D285A8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7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专利证书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BB4AA73-43F3-62B6-49E3-53CA59A54BE4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0EFCD74-30F0-EFC3-DB87-CC5085912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4711" y="2047689"/>
            <a:ext cx="2656409" cy="35504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48BAD53-4831-9DD4-5D7A-07C59F90EEB2}"/>
              </a:ext>
            </a:extLst>
          </p:cNvPr>
          <p:cNvGrpSpPr/>
          <p:nvPr/>
        </p:nvGrpSpPr>
        <p:grpSpPr>
          <a:xfrm>
            <a:off x="5244630" y="2669652"/>
            <a:ext cx="5600718" cy="2306545"/>
            <a:chOff x="5379798" y="2098024"/>
            <a:chExt cx="5600718" cy="2306545"/>
          </a:xfrm>
        </p:grpSpPr>
        <p:sp>
          <p:nvSpPr>
            <p:cNvPr id="2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92A612D7-CEBE-F084-8FAB-91E04D78EA52}"/>
                </a:ext>
              </a:extLst>
            </p:cNvPr>
            <p:cNvSpPr txBox="1"/>
            <p:nvPr/>
          </p:nvSpPr>
          <p:spPr>
            <a:xfrm>
              <a:off x="5379798" y="2574333"/>
              <a:ext cx="4442478" cy="4169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b="1" dirty="0">
                  <a:solidFill>
                    <a:schemeClr val="tx1"/>
                  </a:solidFill>
                  <a:latin typeface="+mn-lt"/>
                  <a:ea typeface="+mn-ea"/>
                  <a:cs typeface="+mn-ea"/>
                  <a:sym typeface="+mn-lt"/>
                </a:rPr>
                <a:t>专利名称描述，专利号等信息</a:t>
              </a:r>
              <a:endParaRPr lang="zh-CN" altLang="en-US" sz="1400" b="1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4E8C6E2C-9C99-7A4A-C2F9-1BBEE69730B5}"/>
                </a:ext>
              </a:extLst>
            </p:cNvPr>
            <p:cNvGrpSpPr/>
            <p:nvPr/>
          </p:nvGrpSpPr>
          <p:grpSpPr>
            <a:xfrm>
              <a:off x="5414523" y="2098024"/>
              <a:ext cx="2680791" cy="374784"/>
              <a:chOff x="5379798" y="2098024"/>
              <a:chExt cx="2680791" cy="374784"/>
            </a:xfrm>
          </p:grpSpPr>
          <p:sp>
            <p:nvSpPr>
              <p:cNvPr id="29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BE13BE63-D0CF-C17E-A798-86969D6255BB}"/>
                  </a:ext>
                </a:extLst>
              </p:cNvPr>
              <p:cNvSpPr/>
              <p:nvPr/>
            </p:nvSpPr>
            <p:spPr bwMode="auto">
              <a:xfrm>
                <a:off x="5862855" y="2103476"/>
                <a:ext cx="2197734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alpha val="10000"/>
                </a:schemeClr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0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2819BBB2-2842-0028-009D-9A9DD7C43557}"/>
                  </a:ext>
                </a:extLst>
              </p:cNvPr>
              <p:cNvSpPr/>
              <p:nvPr/>
            </p:nvSpPr>
            <p:spPr bwMode="auto">
              <a:xfrm>
                <a:off x="5379798" y="2103476"/>
                <a:ext cx="1487747" cy="36933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latin typeface="Arial" panose="020B0604020202020204" pitchFamily="34" charset="0"/>
                  <a:ea typeface="楷体_GB2312" pitchFamily="49" charset="-122"/>
                </a:endParaRPr>
              </a:p>
            </p:txBody>
          </p:sp>
          <p:sp>
            <p:nvSpPr>
              <p:cNvPr id="31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FB6ABD35-C347-F253-BD89-1CBADC0AD796}"/>
                  </a:ext>
                </a:extLst>
              </p:cNvPr>
              <p:cNvSpPr txBox="1"/>
              <p:nvPr/>
            </p:nvSpPr>
            <p:spPr>
              <a:xfrm>
                <a:off x="5535010" y="2098024"/>
                <a:ext cx="2357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b="1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发明专利        </a:t>
                </a:r>
                <a:r>
                  <a:rPr lang="zh-CN" altLang="en-US" b="1" dirty="0">
                    <a:solidFill>
                      <a:schemeClr val="tx1"/>
                    </a:solidFill>
                    <a:latin typeface="+mn-lt"/>
                    <a:ea typeface="+mn-ea"/>
                    <a:cs typeface="+mn-ea"/>
                    <a:sym typeface="+mn-lt"/>
                  </a:rPr>
                  <a:t>公开</a:t>
                </a:r>
              </a:p>
            </p:txBody>
          </p:sp>
        </p:grpSp>
        <p:sp>
          <p:nvSpPr>
            <p:cNvPr id="32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A0C4ADC1-1803-8864-43A8-EF2CC767BBE2}"/>
                </a:ext>
              </a:extLst>
            </p:cNvPr>
            <p:cNvSpPr txBox="1"/>
            <p:nvPr/>
          </p:nvSpPr>
          <p:spPr>
            <a:xfrm>
              <a:off x="5379798" y="3063496"/>
              <a:ext cx="5600718" cy="1341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  <a:buNone/>
              </a:pPr>
              <a:r>
                <a:rPr lang="zh-CN" altLang="en-US" sz="1600" dirty="0">
                  <a:cs typeface="+mn-ea"/>
                  <a:sym typeface="+mn-lt"/>
                </a:rPr>
                <a:t>简介正文内容，选择模板中的文字然后鼠标右键，粘贴选项里面选择</a:t>
              </a:r>
              <a:r>
                <a:rPr lang="en-US" altLang="zh-CN" sz="1600" dirty="0">
                  <a:cs typeface="+mn-ea"/>
                  <a:sym typeface="+mn-lt"/>
                </a:rPr>
                <a:t>“</a:t>
              </a:r>
              <a:r>
                <a:rPr lang="zh-CN" altLang="en-US" sz="1600" dirty="0">
                  <a:cs typeface="+mn-ea"/>
                  <a:sym typeface="+mn-lt"/>
                </a:rPr>
                <a:t>只保留文字</a:t>
              </a:r>
              <a:r>
                <a:rPr lang="en-US" altLang="zh-CN" sz="1600" dirty="0">
                  <a:cs typeface="+mn-ea"/>
                  <a:sym typeface="+mn-lt"/>
                </a:rPr>
                <a:t>”</a:t>
              </a:r>
              <a:r>
                <a:rPr lang="zh-CN" altLang="en-US" sz="1600" dirty="0">
                  <a:cs typeface="+mn-ea"/>
                  <a:sym typeface="+mn-lt"/>
                </a:rPr>
                <a:t>即可更改为您想替换的文字，直接粘贴可能会改变文字格式。不建议您</a:t>
              </a:r>
              <a:r>
                <a:rPr lang="en-US" altLang="zh-CN" sz="1600" dirty="0"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cs typeface="+mn-ea"/>
                  <a:sym typeface="+mn-lt"/>
                </a:rPr>
                <a:t>中使用过多文字，尽量将文字精简，总结后按照一定的逻辑关系进行排列。</a:t>
              </a:r>
              <a:endParaRPr lang="zh-CN" alt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9DD44EC-D8A2-0ADE-1197-82DCFF25FCC5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C41AB4-F522-95A1-53BE-EE338CD8513E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C714C717-0130-CFAE-C45E-4FD282160D68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CFD31263-9AB9-BB01-62BF-B56FE0A4DD3F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6295707-E79E-3401-3B93-DD89FA0998EE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A11AD037-E911-D36B-03EE-97E3CE44AD14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E332137-3807-CC7A-6303-74066EBF9C1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73DD3D6-B09C-AFB8-AE82-1A1780DBB30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E3CE094-4068-0898-D476-C18DA867A3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7B75AC8-818A-709E-B734-55E6F769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5893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科研项目详细介绍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BB4AA73-43F3-62B6-49E3-53CA59A54BE4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F002999-151F-44EF-B33A-0262DD7695B0}"/>
              </a:ext>
            </a:extLst>
          </p:cNvPr>
          <p:cNvSpPr/>
          <p:nvPr/>
        </p:nvSpPr>
        <p:spPr>
          <a:xfrm>
            <a:off x="1360611" y="1806142"/>
            <a:ext cx="3885964" cy="436493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新人文宋 75W" panose="00020600040101010101" pitchFamily="18" charset="-122"/>
            </a:endParaRPr>
          </a:p>
        </p:txBody>
      </p:sp>
      <p:sp>
        <p:nvSpPr>
          <p:cNvPr id="5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3FBCC92-2B27-4CFE-812E-E2C528D0E14B}"/>
              </a:ext>
            </a:extLst>
          </p:cNvPr>
          <p:cNvSpPr/>
          <p:nvPr/>
        </p:nvSpPr>
        <p:spPr>
          <a:xfrm>
            <a:off x="596842" y="1820537"/>
            <a:ext cx="1346522" cy="1512491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新人文宋 75W" panose="00020600040101010101" pitchFamily="18" charset="-122"/>
            </a:endParaRPr>
          </a:p>
        </p:txBody>
      </p:sp>
      <p:sp>
        <p:nvSpPr>
          <p:cNvPr id="5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F63739C-4A68-4943-BF0B-93E1E4F7FF52}"/>
              </a:ext>
            </a:extLst>
          </p:cNvPr>
          <p:cNvSpPr/>
          <p:nvPr/>
        </p:nvSpPr>
        <p:spPr>
          <a:xfrm>
            <a:off x="4358831" y="5051391"/>
            <a:ext cx="789024" cy="88627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sym typeface="汉仪新人文宋 75W" panose="00020600040101010101" pitchFamily="18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+mn-ea"/>
              <a:sym typeface="汉仪新人文宋 75W" panose="00020600040101010101" pitchFamily="18" charset="-122"/>
            </a:endParaRPr>
          </a:p>
        </p:txBody>
      </p:sp>
      <p:sp>
        <p:nvSpPr>
          <p:cNvPr id="5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38A5194-7A7E-4AE6-91CA-D7C479FADA2F}"/>
              </a:ext>
            </a:extLst>
          </p:cNvPr>
          <p:cNvSpPr/>
          <p:nvPr/>
        </p:nvSpPr>
        <p:spPr>
          <a:xfrm>
            <a:off x="5098125" y="3393541"/>
            <a:ext cx="789024" cy="88627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sym typeface="汉仪新人文宋 75W" panose="00020600040101010101" pitchFamily="18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+mn-ea"/>
              <a:sym typeface="汉仪新人文宋 75W" panose="00020600040101010101" pitchFamily="18" charset="-122"/>
            </a:endParaRPr>
          </a:p>
        </p:txBody>
      </p:sp>
      <p:sp>
        <p:nvSpPr>
          <p:cNvPr id="5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A97F070-EE93-48B4-AEAA-352BEEFBBABF}"/>
              </a:ext>
            </a:extLst>
          </p:cNvPr>
          <p:cNvSpPr/>
          <p:nvPr/>
        </p:nvSpPr>
        <p:spPr>
          <a:xfrm>
            <a:off x="4635815" y="1820537"/>
            <a:ext cx="789024" cy="88627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n-ea"/>
                <a:sym typeface="汉仪新人文宋 75W" panose="00020600040101010101" pitchFamily="18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+mn-ea"/>
              <a:sym typeface="汉仪新人文宋 75W" panose="00020600040101010101" pitchFamily="18" charset="-122"/>
            </a:endParaRPr>
          </a:p>
        </p:txBody>
      </p:sp>
      <p:sp>
        <p:nvSpPr>
          <p:cNvPr id="5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A7195A7-F5EC-432B-A0F1-49A59F0C121D}"/>
              </a:ext>
            </a:extLst>
          </p:cNvPr>
          <p:cNvSpPr/>
          <p:nvPr/>
        </p:nvSpPr>
        <p:spPr>
          <a:xfrm>
            <a:off x="1145307" y="1820537"/>
            <a:ext cx="3515763" cy="3949107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6770" b="-16770"/>
            </a:stretch>
          </a:blip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新人文宋 75W" panose="00020600040101010101" pitchFamily="18" charset="-122"/>
            </a:endParaRPr>
          </a:p>
        </p:txBody>
      </p:sp>
      <p:sp>
        <p:nvSpPr>
          <p:cNvPr id="5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976428C-FEA9-48E7-9DB8-10401831726A}"/>
              </a:ext>
            </a:extLst>
          </p:cNvPr>
          <p:cNvSpPr/>
          <p:nvPr/>
        </p:nvSpPr>
        <p:spPr>
          <a:xfrm>
            <a:off x="1459316" y="5096238"/>
            <a:ext cx="484048" cy="543711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汉仪新人文宋 75W" panose="00020600040101010101" pitchFamily="18" charset="-122"/>
            </a:endParaRPr>
          </a:p>
        </p:txBody>
      </p:sp>
      <p:grpSp>
        <p:nvGrpSpPr>
          <p:cNvPr id="5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30B3DB5-26EB-4DC4-B183-8A10E8669B88}"/>
              </a:ext>
            </a:extLst>
          </p:cNvPr>
          <p:cNvGrpSpPr/>
          <p:nvPr/>
        </p:nvGrpSpPr>
        <p:grpSpPr>
          <a:xfrm>
            <a:off x="5764546" y="1820537"/>
            <a:ext cx="5262995" cy="1019913"/>
            <a:chOff x="5555636" y="1605151"/>
            <a:chExt cx="5262995" cy="1019913"/>
          </a:xfrm>
        </p:grpSpPr>
        <p:sp>
          <p:nvSpPr>
            <p:cNvPr id="63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F6528185-13CE-4F90-BDBE-AC417D2DE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5636" y="1923718"/>
              <a:ext cx="5262995" cy="70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6774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这里输入您的正文内容，建议标题字号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16-24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，正文字号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14-18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。正文文本长度不宜过长，突出重点内容即可</a:t>
              </a:r>
            </a:p>
          </p:txBody>
        </p:sp>
        <p:sp>
          <p:nvSpPr>
            <p:cNvPr id="64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C7E68D42-C31C-4B10-A14B-79B92C2FAB93}"/>
                </a:ext>
              </a:extLst>
            </p:cNvPr>
            <p:cNvSpPr/>
            <p:nvPr/>
          </p:nvSpPr>
          <p:spPr>
            <a:xfrm>
              <a:off x="5555636" y="1605151"/>
              <a:ext cx="1107996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latin typeface="+mj-ea"/>
                  <a:ea typeface="+mj-ea"/>
                </a:rPr>
                <a:t>项目简介</a:t>
              </a:r>
            </a:p>
          </p:txBody>
        </p:sp>
      </p:grpSp>
      <p:grpSp>
        <p:nvGrpSpPr>
          <p:cNvPr id="5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97B67E2-C3E3-41BF-AF5E-FB4FC5FCB692}"/>
              </a:ext>
            </a:extLst>
          </p:cNvPr>
          <p:cNvGrpSpPr/>
          <p:nvPr/>
        </p:nvGrpSpPr>
        <p:grpSpPr>
          <a:xfrm>
            <a:off x="6083242" y="3375597"/>
            <a:ext cx="5262995" cy="1019913"/>
            <a:chOff x="5555636" y="1605151"/>
            <a:chExt cx="5262995" cy="1019913"/>
          </a:xfrm>
        </p:grpSpPr>
        <p:sp>
          <p:nvSpPr>
            <p:cNvPr id="61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874F164F-1C40-4376-B9BA-158FC755C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5636" y="1923718"/>
              <a:ext cx="5262995" cy="70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6774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这里输入您的正文内容，建议标题字号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16-24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，正文字号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14-18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。正文文本长度不宜过长，突出重点内容即可</a:t>
              </a:r>
            </a:p>
          </p:txBody>
        </p:sp>
        <p:sp>
          <p:nvSpPr>
            <p:cNvPr id="62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919EC5D2-8EDE-45C8-A6FC-DB684921F9AE}"/>
                </a:ext>
              </a:extLst>
            </p:cNvPr>
            <p:cNvSpPr/>
            <p:nvPr/>
          </p:nvSpPr>
          <p:spPr>
            <a:xfrm>
              <a:off x="5555636" y="1605151"/>
              <a:ext cx="1569660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latin typeface="+mj-ea"/>
                  <a:ea typeface="+mj-ea"/>
                </a:rPr>
                <a:t>主要负责任务</a:t>
              </a:r>
            </a:p>
          </p:txBody>
        </p:sp>
      </p:grpSp>
      <p:grpSp>
        <p:nvGrpSpPr>
          <p:cNvPr id="5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AD200E1-EFEE-42BE-9B22-FE215FFA08F8}"/>
              </a:ext>
            </a:extLst>
          </p:cNvPr>
          <p:cNvGrpSpPr/>
          <p:nvPr/>
        </p:nvGrpSpPr>
        <p:grpSpPr>
          <a:xfrm>
            <a:off x="5339957" y="4984574"/>
            <a:ext cx="5262995" cy="1019913"/>
            <a:chOff x="5555636" y="1605151"/>
            <a:chExt cx="5262995" cy="1019913"/>
          </a:xfrm>
        </p:grpSpPr>
        <p:sp>
          <p:nvSpPr>
            <p:cNvPr id="59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DCD04243-851D-4792-A967-EC45655C6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5636" y="1923718"/>
              <a:ext cx="5262995" cy="70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6774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这里输入您的正文内容，建议标题字号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16-24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，正文字号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14-18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ea typeface="+mn-ea"/>
                  <a:cs typeface="+mn-cs"/>
                </a:rPr>
                <a:t>。正文文本长度不宜过长，突出重点内容即可</a:t>
              </a:r>
            </a:p>
          </p:txBody>
        </p:sp>
        <p:sp>
          <p:nvSpPr>
            <p:cNvPr id="60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7F1C1A44-01E7-49F7-B3C1-F84871AB0974}"/>
                </a:ext>
              </a:extLst>
            </p:cNvPr>
            <p:cNvSpPr/>
            <p:nvPr/>
          </p:nvSpPr>
          <p:spPr>
            <a:xfrm>
              <a:off x="5555636" y="1605151"/>
              <a:ext cx="1107996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 dirty="0">
                  <a:latin typeface="+mj-ea"/>
                  <a:ea typeface="+mj-ea"/>
                </a:rPr>
                <a:t>成果展示</a:t>
              </a:r>
            </a:p>
          </p:txBody>
        </p: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500E811-D6E7-8C6C-E30D-22A27A265EE6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E92A73-F4AB-DB05-A0B4-886A0B059EDD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5D36888-AF67-A195-E0BC-4FB4DFE81B74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2175B84-07A2-6F1D-BF00-789CE84CD02E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D8ED909-6CE5-FB4D-1B16-526E3A36A3FA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09C5435-D078-DDC4-0049-120D0457F0DC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E132B6C-CFC5-11E7-2F74-E7941C1CFE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DC83E4D-5369-DACF-C368-B3A4A27393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0B309A5-EF12-8073-5EC2-FDF718D36F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1AE7939-DBBF-0C18-2D93-3409DD50A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08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社会实践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26E794D-1252-444B-AA51-A1ED46390F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A5711BB-80B9-FBC3-CEDA-4A9B82FC2B79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B0B2ACE-5E1B-C4DC-22AB-48FAAFA0EE0D}"/>
              </a:ext>
            </a:extLst>
          </p:cNvPr>
          <p:cNvSpPr txBox="1"/>
          <p:nvPr/>
        </p:nvSpPr>
        <p:spPr>
          <a:xfrm>
            <a:off x="3983885" y="4225315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知行合一，行以致远</a:t>
            </a:r>
          </a:p>
        </p:txBody>
      </p:sp>
      <p:grpSp>
        <p:nvGrp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DDA4D8A-3512-224E-3858-C905260741EA}"/>
              </a:ext>
            </a:extLst>
          </p:cNvPr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50D206C9-0C5A-C7A7-3FD9-259FFDDF59F7}"/>
                </a:ext>
              </a:extLst>
            </p:cNvPr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DE5AA171-B79F-C60C-A62E-E3BB252A1D20}"/>
                </a:ext>
              </a:extLst>
            </p:cNvPr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AC465F26-1DE3-93C3-AF95-26E029413ABF}"/>
                </a:ext>
              </a:extLst>
            </p:cNvPr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BF9C0B5-A3CD-5D7D-F99A-AACC06A09D0F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74914E9-872E-9253-860B-B8C883E020CC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7393F84-BB11-82B4-69EC-A7977430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09" y="600915"/>
            <a:ext cx="2092228" cy="3896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累计志愿服务时长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100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小时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830159E-F711-582A-C166-085DC89CF341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7058294-05B8-F611-5C16-3059EF93F984}"/>
              </a:ext>
            </a:extLst>
          </p:cNvPr>
          <p:cNvGrpSpPr/>
          <p:nvPr/>
        </p:nvGrpSpPr>
        <p:grpSpPr>
          <a:xfrm rot="21375445">
            <a:off x="395974" y="1986076"/>
            <a:ext cx="2905759" cy="3655588"/>
            <a:chOff x="853440" y="1860792"/>
            <a:chExt cx="2905759" cy="3655588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ABA9852-7EB7-4104-8F33-F39BAB777844}"/>
                </a:ext>
              </a:extLst>
            </p:cNvPr>
            <p:cNvGrpSpPr/>
            <p:nvPr/>
          </p:nvGrpSpPr>
          <p:grpSpPr>
            <a:xfrm>
              <a:off x="853440" y="1860792"/>
              <a:ext cx="2905759" cy="3655588"/>
              <a:chOff x="853440" y="1678408"/>
              <a:chExt cx="2905759" cy="3655588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5AB4A3CF-D4B4-AB32-052B-09497B341112}"/>
                  </a:ext>
                </a:extLst>
              </p:cNvPr>
              <p:cNvGrpSpPr/>
              <p:nvPr/>
            </p:nvGrpSpPr>
            <p:grpSpPr>
              <a:xfrm>
                <a:off x="853440" y="1678408"/>
                <a:ext cx="2905759" cy="3655588"/>
                <a:chOff x="3119120" y="1769848"/>
                <a:chExt cx="2905759" cy="3655588"/>
              </a:xfrm>
              <a:effectLst>
                <a:outerShdw blurRad="152400" dist="88900" dir="2700000" algn="tl" rotWithShape="0">
                  <a:prstClr val="black">
                    <a:alpha val="34000"/>
                  </a:prstClr>
                </a:outerShdw>
              </a:effectLst>
            </p:grpSpPr>
            <p:sp>
              <p:nvSpPr>
                <p:cNvPr id="27" name="powerpoint template design by DAJU_PPT正版来源小红书大橘PPT微信DAJU_PPT请勿抄袭搬运！盗版必究！-1">
                  <a:extLst>
                    <a:ext uri="{FF2B5EF4-FFF2-40B4-BE49-F238E27FC236}">
                      <a16:creationId xmlns:a16="http://schemas.microsoft.com/office/drawing/2014/main" id="{5384C063-E444-1F4B-65D0-FCDBDD35DFE8}"/>
                    </a:ext>
                  </a:extLst>
                </p:cNvPr>
                <p:cNvSpPr/>
                <p:nvPr/>
              </p:nvSpPr>
              <p:spPr>
                <a:xfrm>
                  <a:off x="3119120" y="1769848"/>
                  <a:ext cx="2905759" cy="365558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owerpoint template design by DAJU_PPT正版来源小红书大橘PPT微信DAJU_PPT请勿抄袭搬运！盗版必究！-2">
                  <a:extLst>
                    <a:ext uri="{FF2B5EF4-FFF2-40B4-BE49-F238E27FC236}">
                      <a16:creationId xmlns:a16="http://schemas.microsoft.com/office/drawing/2014/main" id="{A535F5AF-AF22-B892-BD6B-B58BE2890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3126" r="4296"/>
                <a:stretch/>
              </p:blipFill>
              <p:spPr>
                <a:xfrm>
                  <a:off x="3342038" y="2002230"/>
                  <a:ext cx="2452172" cy="2533980"/>
                </a:xfrm>
                <a:prstGeom prst="rect">
                  <a:avLst/>
                </a:prstGeom>
              </p:spPr>
            </p:pic>
          </p:grpSp>
          <p:sp>
            <p:nvSpPr>
              <p:cNvPr id="29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A2068736-B8F2-955F-A740-6A1BE273A6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889" y="4696619"/>
                <a:ext cx="2605112" cy="405102"/>
              </a:xfrm>
              <a:prstGeom prst="rect">
                <a:avLst/>
              </a:prstGeom>
            </p:spPr>
            <p:txBody>
              <a:bodyPr wrap="square" lIns="72000" tIns="36000" rIns="72000" bIns="3600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400" b="1" kern="1200" spc="0" dirty="0">
                    <a:solidFill>
                      <a:schemeClr val="accent1"/>
                    </a:solidFill>
                    <a:latin typeface="+mj-ea"/>
                    <a:ea typeface="+mj-ea"/>
                    <a:cs typeface="+mn-cs"/>
                  </a:defRPr>
                </a:lvl1pPr>
              </a:lstStyle>
              <a:p>
                <a:pPr algn="ctr"/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疫情防控志愿者</a:t>
                </a:r>
              </a:p>
            </p:txBody>
          </p:sp>
        </p:grpSp>
        <p:sp>
          <p:nvSpPr>
            <p:cNvPr id="33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0F39CC3D-6CDE-D066-0497-912CBEFF0D6B}"/>
                </a:ext>
              </a:extLst>
            </p:cNvPr>
            <p:cNvSpPr/>
            <p:nvPr/>
          </p:nvSpPr>
          <p:spPr>
            <a:xfrm>
              <a:off x="946362" y="1967482"/>
              <a:ext cx="2719916" cy="3442208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099504A-44C7-089B-ABC1-21662C3B2EEA}"/>
              </a:ext>
            </a:extLst>
          </p:cNvPr>
          <p:cNvGrpSpPr/>
          <p:nvPr/>
        </p:nvGrpSpPr>
        <p:grpSpPr>
          <a:xfrm rot="558885">
            <a:off x="3267349" y="2009578"/>
            <a:ext cx="2905759" cy="3655588"/>
            <a:chOff x="853440" y="1860792"/>
            <a:chExt cx="2905759" cy="365558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CB7845B1-B885-5417-ABBB-D12672E364A3}"/>
                </a:ext>
              </a:extLst>
            </p:cNvPr>
            <p:cNvGrpSpPr/>
            <p:nvPr/>
          </p:nvGrpSpPr>
          <p:grpSpPr>
            <a:xfrm>
              <a:off x="853440" y="1860792"/>
              <a:ext cx="2905759" cy="3655588"/>
              <a:chOff x="853440" y="1678408"/>
              <a:chExt cx="2905759" cy="3655588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0A3694B3-EC5F-81B0-EB86-D962164A9FBC}"/>
                  </a:ext>
                </a:extLst>
              </p:cNvPr>
              <p:cNvGrpSpPr/>
              <p:nvPr/>
            </p:nvGrpSpPr>
            <p:grpSpPr>
              <a:xfrm>
                <a:off x="853440" y="1678408"/>
                <a:ext cx="2905759" cy="3655588"/>
                <a:chOff x="3119120" y="1769848"/>
                <a:chExt cx="2905759" cy="3655588"/>
              </a:xfrm>
              <a:effectLst>
                <a:outerShdw blurRad="152400" dist="88900" dir="2700000" algn="tl" rotWithShape="0">
                  <a:prstClr val="black">
                    <a:alpha val="34000"/>
                  </a:prstClr>
                </a:outerShdw>
              </a:effectLst>
            </p:grpSpPr>
            <p:sp>
              <p:nvSpPr>
                <p:cNvPr id="56" name="powerpoint template design by DAJU_PPT正版来源小红书大橘PPT微信DAJU_PPT请勿抄袭搬运！盗版必究！-1">
                  <a:extLst>
                    <a:ext uri="{FF2B5EF4-FFF2-40B4-BE49-F238E27FC236}">
                      <a16:creationId xmlns:a16="http://schemas.microsoft.com/office/drawing/2014/main" id="{BD648EF7-9999-648A-6050-E4ACD5872C72}"/>
                    </a:ext>
                  </a:extLst>
                </p:cNvPr>
                <p:cNvSpPr/>
                <p:nvPr/>
              </p:nvSpPr>
              <p:spPr>
                <a:xfrm>
                  <a:off x="3119120" y="1769848"/>
                  <a:ext cx="2905759" cy="365558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57" name="powerpoint template design by DAJU_PPT正版来源小红书大橘PPT微信DAJU_PPT请勿抄袭搬运！盗版必究！-2">
                  <a:extLst>
                    <a:ext uri="{FF2B5EF4-FFF2-40B4-BE49-F238E27FC236}">
                      <a16:creationId xmlns:a16="http://schemas.microsoft.com/office/drawing/2014/main" id="{60BC9C99-1460-C435-5818-B9963C705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704" r="17704"/>
                <a:stretch/>
              </p:blipFill>
              <p:spPr>
                <a:xfrm>
                  <a:off x="3342038" y="2002230"/>
                  <a:ext cx="2452172" cy="2533980"/>
                </a:xfrm>
                <a:prstGeom prst="rect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</p:spPr>
            </p:pic>
          </p:grpSp>
          <p:sp>
            <p:nvSpPr>
              <p:cNvPr id="55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41E1264C-D496-1D03-9221-15FE918AAE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889" y="4696619"/>
                <a:ext cx="2605112" cy="405102"/>
              </a:xfrm>
              <a:prstGeom prst="rect">
                <a:avLst/>
              </a:prstGeom>
            </p:spPr>
            <p:txBody>
              <a:bodyPr wrap="square" lIns="72000" tIns="36000" rIns="72000" bIns="3600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400" b="1" kern="1200" spc="0" dirty="0">
                    <a:solidFill>
                      <a:schemeClr val="accent1"/>
                    </a:solidFill>
                    <a:latin typeface="+mj-ea"/>
                    <a:ea typeface="+mj-ea"/>
                    <a:cs typeface="+mn-cs"/>
                  </a:defRPr>
                </a:lvl1pPr>
              </a:lstStyle>
              <a:p>
                <a:pPr algn="ctr"/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图书管理员</a:t>
                </a:r>
              </a:p>
            </p:txBody>
          </p:sp>
        </p:grpSp>
        <p:sp>
          <p:nvSpPr>
            <p:cNvPr id="53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4CBD3628-4FBA-4C46-2906-A2CDE3823EB2}"/>
                </a:ext>
              </a:extLst>
            </p:cNvPr>
            <p:cNvSpPr/>
            <p:nvPr/>
          </p:nvSpPr>
          <p:spPr>
            <a:xfrm>
              <a:off x="946362" y="1967482"/>
              <a:ext cx="2719916" cy="3442208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7FF90A2-BBA5-5A06-19BA-885887A53D27}"/>
              </a:ext>
            </a:extLst>
          </p:cNvPr>
          <p:cNvGrpSpPr/>
          <p:nvPr/>
        </p:nvGrpSpPr>
        <p:grpSpPr>
          <a:xfrm rot="20912272">
            <a:off x="6096864" y="1964754"/>
            <a:ext cx="2905759" cy="3655588"/>
            <a:chOff x="853440" y="1860792"/>
            <a:chExt cx="2905759" cy="3655588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52873C3-6AA9-1816-0793-1BC912C82B5C}"/>
                </a:ext>
              </a:extLst>
            </p:cNvPr>
            <p:cNvGrpSpPr/>
            <p:nvPr/>
          </p:nvGrpSpPr>
          <p:grpSpPr>
            <a:xfrm>
              <a:off x="853440" y="1860792"/>
              <a:ext cx="2905759" cy="3655588"/>
              <a:chOff x="853440" y="1678408"/>
              <a:chExt cx="2905759" cy="3655588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85B6BC6B-B53B-65D9-FCB3-C0B4F9662924}"/>
                  </a:ext>
                </a:extLst>
              </p:cNvPr>
              <p:cNvGrpSpPr/>
              <p:nvPr/>
            </p:nvGrpSpPr>
            <p:grpSpPr>
              <a:xfrm>
                <a:off x="853440" y="1678408"/>
                <a:ext cx="2905759" cy="3655588"/>
                <a:chOff x="3119120" y="1769848"/>
                <a:chExt cx="2905759" cy="3655588"/>
              </a:xfrm>
              <a:effectLst>
                <a:outerShdw blurRad="152400" dist="88900" dir="2700000" algn="tl" rotWithShape="0">
                  <a:prstClr val="black">
                    <a:alpha val="34000"/>
                  </a:prstClr>
                </a:outerShdw>
              </a:effectLst>
            </p:grpSpPr>
            <p:sp>
              <p:nvSpPr>
                <p:cNvPr id="63" name="powerpoint template design by DAJU_PPT正版来源小红书大橘PPT微信DAJU_PPT请勿抄袭搬运！盗版必究！-1">
                  <a:extLst>
                    <a:ext uri="{FF2B5EF4-FFF2-40B4-BE49-F238E27FC236}">
                      <a16:creationId xmlns:a16="http://schemas.microsoft.com/office/drawing/2014/main" id="{51EC05B2-142F-F316-0EBF-097730C88927}"/>
                    </a:ext>
                  </a:extLst>
                </p:cNvPr>
                <p:cNvSpPr/>
                <p:nvPr/>
              </p:nvSpPr>
              <p:spPr>
                <a:xfrm>
                  <a:off x="3119120" y="1769848"/>
                  <a:ext cx="2905759" cy="365558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48" name="powerpoint template design by DAJU_PPT正版来源小红书大橘PPT微信DAJU_PPT请勿抄袭搬运！盗版必究！-2">
                  <a:extLst>
                    <a:ext uri="{FF2B5EF4-FFF2-40B4-BE49-F238E27FC236}">
                      <a16:creationId xmlns:a16="http://schemas.microsoft.com/office/drawing/2014/main" id="{8D9ABD82-9D8F-F1C2-AF07-895BC2CBAF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733" r="17733"/>
                <a:stretch/>
              </p:blipFill>
              <p:spPr>
                <a:xfrm>
                  <a:off x="3342038" y="2002230"/>
                  <a:ext cx="2452172" cy="2533980"/>
                </a:xfrm>
                <a:prstGeom prst="rect">
                  <a:avLst/>
                </a:prstGeom>
              </p:spPr>
            </p:pic>
          </p:grpSp>
          <p:sp>
            <p:nvSpPr>
              <p:cNvPr id="62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C9FA299D-E4E1-77FC-5539-B88A277E09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889" y="4696619"/>
                <a:ext cx="2605112" cy="405102"/>
              </a:xfrm>
              <a:prstGeom prst="rect">
                <a:avLst/>
              </a:prstGeom>
            </p:spPr>
            <p:txBody>
              <a:bodyPr wrap="square" lIns="72000" tIns="36000" rIns="72000" bIns="3600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400" b="1" kern="1200" spc="0" dirty="0">
                    <a:solidFill>
                      <a:schemeClr val="accent1"/>
                    </a:solidFill>
                    <a:latin typeface="+mj-ea"/>
                    <a:ea typeface="+mj-ea"/>
                    <a:cs typeface="+mn-cs"/>
                  </a:defRPr>
                </a:lvl1pPr>
              </a:lstStyle>
              <a:p>
                <a:pPr algn="ctr"/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实验室管理员</a:t>
                </a:r>
              </a:p>
            </p:txBody>
          </p:sp>
        </p:grpSp>
        <p:sp>
          <p:nvSpPr>
            <p:cNvPr id="60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EE988F6B-C8AB-9D27-B620-7B403091FE58}"/>
                </a:ext>
              </a:extLst>
            </p:cNvPr>
            <p:cNvSpPr/>
            <p:nvPr/>
          </p:nvSpPr>
          <p:spPr>
            <a:xfrm>
              <a:off x="946362" y="1967482"/>
              <a:ext cx="2719916" cy="3442208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5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7E5D49D-3D15-9F6C-EB9C-F90477E61C88}"/>
              </a:ext>
            </a:extLst>
          </p:cNvPr>
          <p:cNvGrpSpPr/>
          <p:nvPr/>
        </p:nvGrpSpPr>
        <p:grpSpPr>
          <a:xfrm rot="358709">
            <a:off x="8890267" y="2142870"/>
            <a:ext cx="2905759" cy="3655588"/>
            <a:chOff x="853440" y="1860792"/>
            <a:chExt cx="2905759" cy="3655588"/>
          </a:xfrm>
        </p:grpSpPr>
        <p:grpSp>
          <p:nvGrpSpPr>
            <p:cNvPr id="2060" name="组合 2059">
              <a:extLst>
                <a:ext uri="{FF2B5EF4-FFF2-40B4-BE49-F238E27FC236}">
                  <a16:creationId xmlns:a16="http://schemas.microsoft.com/office/drawing/2014/main" id="{C36A447F-F8F4-4E9E-7553-33DE1CEB33F1}"/>
                </a:ext>
              </a:extLst>
            </p:cNvPr>
            <p:cNvGrpSpPr/>
            <p:nvPr/>
          </p:nvGrpSpPr>
          <p:grpSpPr>
            <a:xfrm>
              <a:off x="853440" y="1860792"/>
              <a:ext cx="2905759" cy="3655588"/>
              <a:chOff x="853440" y="1678408"/>
              <a:chExt cx="2905759" cy="3655588"/>
            </a:xfrm>
          </p:grpSpPr>
          <p:grpSp>
            <p:nvGrpSpPr>
              <p:cNvPr id="2062" name="组合 2061">
                <a:extLst>
                  <a:ext uri="{FF2B5EF4-FFF2-40B4-BE49-F238E27FC236}">
                    <a16:creationId xmlns:a16="http://schemas.microsoft.com/office/drawing/2014/main" id="{CF8B871D-5404-2CD6-95F8-A7A77FFB6CCB}"/>
                  </a:ext>
                </a:extLst>
              </p:cNvPr>
              <p:cNvGrpSpPr/>
              <p:nvPr/>
            </p:nvGrpSpPr>
            <p:grpSpPr>
              <a:xfrm>
                <a:off x="853440" y="1678408"/>
                <a:ext cx="2905759" cy="3655588"/>
                <a:chOff x="3119120" y="1769848"/>
                <a:chExt cx="2905759" cy="3655588"/>
              </a:xfrm>
              <a:effectLst>
                <a:outerShdw blurRad="152400" dist="88900" dir="2700000" algn="tl" rotWithShape="0">
                  <a:prstClr val="black">
                    <a:alpha val="34000"/>
                  </a:prstClr>
                </a:outerShdw>
              </a:effectLst>
            </p:grpSpPr>
            <p:sp>
              <p:nvSpPr>
                <p:cNvPr id="2064" name="powerpoint template design by DAJU_PPT正版来源小红书大橘PPT微信DAJU_PPT请勿抄袭搬运！盗版必究！-1">
                  <a:extLst>
                    <a:ext uri="{FF2B5EF4-FFF2-40B4-BE49-F238E27FC236}">
                      <a16:creationId xmlns:a16="http://schemas.microsoft.com/office/drawing/2014/main" id="{DA49BC88-A845-DFDE-F4CA-3A391E530E40}"/>
                    </a:ext>
                  </a:extLst>
                </p:cNvPr>
                <p:cNvSpPr/>
                <p:nvPr/>
              </p:nvSpPr>
              <p:spPr>
                <a:xfrm>
                  <a:off x="3119120" y="1769848"/>
                  <a:ext cx="2905759" cy="365558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065" name="powerpoint template design by DAJU_PPT正版来源小红书大橘PPT微信DAJU_PPT请勿抄袭搬运！盗版必究！-2">
                  <a:extLst>
                    <a:ext uri="{FF2B5EF4-FFF2-40B4-BE49-F238E27FC236}">
                      <a16:creationId xmlns:a16="http://schemas.microsoft.com/office/drawing/2014/main" id="{7CE9A83E-98E6-DDCD-1E85-7F60045F9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73" r="173"/>
                <a:stretch/>
              </p:blipFill>
              <p:spPr>
                <a:xfrm>
                  <a:off x="3342038" y="2002230"/>
                  <a:ext cx="2452172" cy="2533980"/>
                </a:xfrm>
                <a:prstGeom prst="rect">
                  <a:avLst/>
                </a:prstGeom>
              </p:spPr>
            </p:pic>
          </p:grpSp>
          <p:sp>
            <p:nvSpPr>
              <p:cNvPr id="2063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F1290D83-65DE-4B13-30EB-26AC8294FF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889" y="4696619"/>
                <a:ext cx="2605112" cy="405102"/>
              </a:xfrm>
              <a:prstGeom prst="rect">
                <a:avLst/>
              </a:prstGeom>
            </p:spPr>
            <p:txBody>
              <a:bodyPr wrap="square" lIns="72000" tIns="36000" rIns="72000" bIns="36000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zh-CN" altLang="en-US" sz="2400" b="1" kern="1200" spc="0" dirty="0">
                    <a:solidFill>
                      <a:schemeClr val="accent1"/>
                    </a:solidFill>
                    <a:latin typeface="+mj-ea"/>
                    <a:ea typeface="+mj-ea"/>
                    <a:cs typeface="+mn-cs"/>
                  </a:defRPr>
                </a:lvl1pPr>
              </a:lstStyle>
              <a:p>
                <a:pPr algn="ctr"/>
                <a:r>
                  <a:rPr lang="en-US" altLang="zh-CN" sz="1800" dirty="0">
                    <a:latin typeface="+mn-lt"/>
                    <a:ea typeface="+mn-ea"/>
                    <a:cs typeface="+mn-ea"/>
                    <a:sym typeface="+mn-lt"/>
                  </a:rPr>
                  <a:t>##</a:t>
                </a:r>
                <a:r>
                  <a:rPr lang="zh-CN" altLang="en-US" sz="1800" dirty="0">
                    <a:latin typeface="+mn-lt"/>
                    <a:ea typeface="+mn-ea"/>
                    <a:cs typeface="+mn-ea"/>
                    <a:sym typeface="+mn-lt"/>
                  </a:rPr>
                  <a:t>大赛礼仪志愿者</a:t>
                </a:r>
              </a:p>
            </p:txBody>
          </p:sp>
        </p:grpSp>
        <p:sp>
          <p:nvSpPr>
            <p:cNvPr id="2061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8F89B67A-D7FE-7696-216F-61109725FE15}"/>
                </a:ext>
              </a:extLst>
            </p:cNvPr>
            <p:cNvSpPr/>
            <p:nvPr/>
          </p:nvSpPr>
          <p:spPr>
            <a:xfrm>
              <a:off x="946362" y="1967482"/>
              <a:ext cx="2719916" cy="3442208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EEEC5B1-178C-9BE3-6014-8C8829739857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E31FAE2-FFC7-6742-F3A9-0E5BEAB802BA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36115AC-357C-3C76-0606-657D041AD48E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C513906-433C-E169-DF1C-43305259C2B3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800867D-53E3-EAB6-EC05-371B6FE0A525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社会实践</a:t>
              </a:r>
              <a:endParaRPr lang="en-US" altLang="zh-CN" sz="2400" noProof="0" dirty="0"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8AAAAFB-ADC2-68E8-E093-6B6F97C46A05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1E27A69-2A6D-B988-44B6-B86E13352F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A9A0BF18-A7A4-B785-D6A1-6AB2C3C8A6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5ACB5A3-B114-F1BD-AADB-3068F39B1F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066A99F-921F-46C5-B816-25A9726ED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84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92FBB9C-E994-6DD0-5D63-714BA0FB22F7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重点介绍的社会实践项目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E27050F-8B18-3D14-E8C9-AD90EAC36BE8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0894EE0-BD4D-90CB-F158-1A3807C9A85B}"/>
              </a:ext>
            </a:extLst>
          </p:cNvPr>
          <p:cNvSpPr/>
          <p:nvPr/>
        </p:nvSpPr>
        <p:spPr>
          <a:xfrm>
            <a:off x="1" y="2273862"/>
            <a:ext cx="5474709" cy="4584139"/>
          </a:xfrm>
          <a:custGeom>
            <a:avLst/>
            <a:gdLst>
              <a:gd name="connsiteX0" fmla="*/ 2232190 w 5474709"/>
              <a:gd name="connsiteY0" fmla="*/ 0 h 4584139"/>
              <a:gd name="connsiteX1" fmla="*/ 5474709 w 5474709"/>
              <a:gd name="connsiteY1" fmla="*/ 3242519 h 4584139"/>
              <a:gd name="connsiteX2" fmla="*/ 5219896 w 5474709"/>
              <a:gd name="connsiteY2" fmla="*/ 4504654 h 4584139"/>
              <a:gd name="connsiteX3" fmla="*/ 5181606 w 5474709"/>
              <a:gd name="connsiteY3" fmla="*/ 4584139 h 4584139"/>
              <a:gd name="connsiteX4" fmla="*/ 0 w 5474709"/>
              <a:gd name="connsiteY4" fmla="*/ 4584139 h 4584139"/>
              <a:gd name="connsiteX5" fmla="*/ 0 w 5474709"/>
              <a:gd name="connsiteY5" fmla="*/ 894619 h 4584139"/>
              <a:gd name="connsiteX6" fmla="*/ 169647 w 5474709"/>
              <a:gd name="connsiteY6" fmla="*/ 740434 h 4584139"/>
              <a:gd name="connsiteX7" fmla="*/ 2232190 w 5474709"/>
              <a:gd name="connsiteY7" fmla="*/ 0 h 458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74709" h="4584139">
                <a:moveTo>
                  <a:pt x="2232190" y="0"/>
                </a:moveTo>
                <a:cubicBezTo>
                  <a:pt x="4022984" y="0"/>
                  <a:pt x="5474709" y="1451725"/>
                  <a:pt x="5474709" y="3242519"/>
                </a:cubicBezTo>
                <a:cubicBezTo>
                  <a:pt x="5474709" y="3690218"/>
                  <a:pt x="5383977" y="4116724"/>
                  <a:pt x="5219896" y="4504654"/>
                </a:cubicBezTo>
                <a:lnTo>
                  <a:pt x="5181606" y="4584139"/>
                </a:lnTo>
                <a:lnTo>
                  <a:pt x="0" y="4584139"/>
                </a:lnTo>
                <a:lnTo>
                  <a:pt x="0" y="894619"/>
                </a:lnTo>
                <a:lnTo>
                  <a:pt x="169647" y="740434"/>
                </a:lnTo>
                <a:cubicBezTo>
                  <a:pt x="730145" y="277869"/>
                  <a:pt x="1448718" y="0"/>
                  <a:pt x="2232190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2800" r="-128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C51629E-887D-040E-843B-F370C31EA257}"/>
              </a:ext>
            </a:extLst>
          </p:cNvPr>
          <p:cNvSpPr/>
          <p:nvPr/>
        </p:nvSpPr>
        <p:spPr>
          <a:xfrm>
            <a:off x="6916330" y="3196382"/>
            <a:ext cx="5275671" cy="3661619"/>
          </a:xfrm>
          <a:custGeom>
            <a:avLst/>
            <a:gdLst>
              <a:gd name="connsiteX0" fmla="*/ 3242519 w 5275671"/>
              <a:gd name="connsiteY0" fmla="*/ 0 h 3661619"/>
              <a:gd name="connsiteX1" fmla="*/ 5055442 w 5275671"/>
              <a:gd name="connsiteY1" fmla="*/ 553772 h 3661619"/>
              <a:gd name="connsiteX2" fmla="*/ 5275671 w 5275671"/>
              <a:gd name="connsiteY2" fmla="*/ 718456 h 3661619"/>
              <a:gd name="connsiteX3" fmla="*/ 5275671 w 5275671"/>
              <a:gd name="connsiteY3" fmla="*/ 3661619 h 3661619"/>
              <a:gd name="connsiteX4" fmla="*/ 30106 w 5275671"/>
              <a:gd name="connsiteY4" fmla="*/ 3661619 h 3661619"/>
              <a:gd name="connsiteX5" fmla="*/ 16741 w 5275671"/>
              <a:gd name="connsiteY5" fmla="*/ 3574048 h 3661619"/>
              <a:gd name="connsiteX6" fmla="*/ 0 w 5275671"/>
              <a:gd name="connsiteY6" fmla="*/ 3242519 h 3661619"/>
              <a:gd name="connsiteX7" fmla="*/ 3242519 w 5275671"/>
              <a:gd name="connsiteY7" fmla="*/ 0 h 366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75671" h="3661619">
                <a:moveTo>
                  <a:pt x="3242519" y="0"/>
                </a:moveTo>
                <a:cubicBezTo>
                  <a:pt x="3914067" y="0"/>
                  <a:pt x="4537933" y="204149"/>
                  <a:pt x="5055442" y="553772"/>
                </a:cubicBezTo>
                <a:lnTo>
                  <a:pt x="5275671" y="718456"/>
                </a:lnTo>
                <a:lnTo>
                  <a:pt x="5275671" y="3661619"/>
                </a:lnTo>
                <a:lnTo>
                  <a:pt x="30106" y="3661619"/>
                </a:lnTo>
                <a:lnTo>
                  <a:pt x="16741" y="3574048"/>
                </a:lnTo>
                <a:cubicBezTo>
                  <a:pt x="5671" y="3465044"/>
                  <a:pt x="0" y="3354444"/>
                  <a:pt x="0" y="3242519"/>
                </a:cubicBezTo>
                <a:cubicBezTo>
                  <a:pt x="0" y="1451725"/>
                  <a:pt x="1451725" y="0"/>
                  <a:pt x="3242519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081" r="-208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4725290-8C63-9B1D-9C81-D898ACAC83E8}"/>
              </a:ext>
            </a:extLst>
          </p:cNvPr>
          <p:cNvSpPr/>
          <p:nvPr/>
        </p:nvSpPr>
        <p:spPr>
          <a:xfrm>
            <a:off x="4353556" y="1338358"/>
            <a:ext cx="4418579" cy="441857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39980FA-4415-A5A8-D7E6-C1C978718AD7}"/>
              </a:ext>
            </a:extLst>
          </p:cNvPr>
          <p:cNvSpPr txBox="1"/>
          <p:nvPr/>
        </p:nvSpPr>
        <p:spPr>
          <a:xfrm>
            <a:off x="4923879" y="2396979"/>
            <a:ext cx="3277932" cy="2301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buNone/>
            </a:pPr>
            <a:r>
              <a:rPr lang="zh-CN" altLang="en-US" sz="1600" dirty="0">
                <a:cs typeface="+mn-ea"/>
                <a:sym typeface="+mn-lt"/>
              </a:rPr>
              <a:t>简介正文内容，选择模板中的文字然后鼠标右键，粘贴选项里面选择</a:t>
            </a:r>
            <a:r>
              <a:rPr lang="en-US" altLang="zh-CN" sz="1600" dirty="0">
                <a:cs typeface="+mn-ea"/>
                <a:sym typeface="+mn-lt"/>
              </a:rPr>
              <a:t>“</a:t>
            </a:r>
            <a:r>
              <a:rPr lang="zh-CN" altLang="en-US" sz="1600" dirty="0">
                <a:cs typeface="+mn-ea"/>
                <a:sym typeface="+mn-lt"/>
              </a:rPr>
              <a:t>只保留文字</a:t>
            </a:r>
            <a:r>
              <a:rPr lang="en-US" altLang="zh-CN" sz="1600" dirty="0">
                <a:cs typeface="+mn-ea"/>
                <a:sym typeface="+mn-lt"/>
              </a:rPr>
              <a:t>”</a:t>
            </a:r>
            <a:r>
              <a:rPr lang="zh-CN" altLang="en-US" sz="1600" dirty="0">
                <a:cs typeface="+mn-ea"/>
                <a:sym typeface="+mn-lt"/>
              </a:rPr>
              <a:t>即可更改为您想替换的文字，直接粘贴可能会改变文字格式。不建议您</a:t>
            </a:r>
            <a:r>
              <a:rPr lang="en-US" altLang="zh-CN" sz="1600" dirty="0">
                <a:cs typeface="+mn-ea"/>
                <a:sym typeface="+mn-lt"/>
              </a:rPr>
              <a:t>PPT</a:t>
            </a:r>
            <a:r>
              <a:rPr lang="zh-CN" altLang="en-US" sz="1600" dirty="0">
                <a:cs typeface="+mn-ea"/>
                <a:sym typeface="+mn-lt"/>
              </a:rPr>
              <a:t>中使用过多文字，尽量将文字精简，总结后按照一定的逻辑关系进行排列。</a:t>
            </a:r>
            <a:endParaRPr lang="zh-CN" altLang="en-US" sz="1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0DCE1C-ABA3-9E64-23B3-0588BFFED813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16D49D2-EF64-7277-8D0E-A25ADB1A63F9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1A7B610-D496-295F-56B8-E9874462070B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5116750-541C-C4C6-6B5A-059FB8D96D48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社会实践</a:t>
              </a:r>
              <a:endParaRPr lang="en-US" altLang="zh-CN" sz="2400" noProof="0" dirty="0">
                <a:sym typeface="+mn-lt"/>
              </a:endParaRPr>
            </a:p>
          </p:txBody>
        </p:sp>
        <p:sp>
          <p:nv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167F66E-3487-F22A-5A9B-7F23E57B6A94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465132C-B3FC-BB34-F66B-87DB45C0A4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AFE5AAA-5B33-06E6-2FEB-28DEE4CCCA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5908E126-01C6-B34B-11D4-5F63A8A044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738EBBC-E5E3-0069-E90E-AF62E48CB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607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输入标题文字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30B6ECE-019F-6B07-62AC-7B1486761CB2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8B6D6A4-368B-5DDF-B720-5200993825D7}"/>
              </a:ext>
            </a:extLst>
          </p:cNvPr>
          <p:cNvGrpSpPr/>
          <p:nvPr/>
        </p:nvGrpSpPr>
        <p:grpSpPr>
          <a:xfrm>
            <a:off x="6518200" y="2245161"/>
            <a:ext cx="4445183" cy="1551742"/>
            <a:chOff x="740166" y="2626399"/>
            <a:chExt cx="4445183" cy="1551742"/>
          </a:xfrm>
        </p:grpSpPr>
        <p:sp>
          <p:nvSpPr>
            <p:cNvPr id="5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9917AB23-E1E3-45AC-9B4E-8B60226EA2C6}"/>
                </a:ext>
              </a:extLst>
            </p:cNvPr>
            <p:cNvSpPr txBox="1"/>
            <p:nvPr/>
          </p:nvSpPr>
          <p:spPr>
            <a:xfrm>
              <a:off x="740166" y="2626399"/>
              <a:ext cx="2824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14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74F9F485-71B1-4D28-89F9-0CF34C314871}"/>
                </a:ext>
              </a:extLst>
            </p:cNvPr>
            <p:cNvSpPr/>
            <p:nvPr/>
          </p:nvSpPr>
          <p:spPr>
            <a:xfrm>
              <a:off x="740166" y="3021286"/>
              <a:ext cx="4445183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9A54DC6-2D2E-49CF-BE1E-82A02822CEF6}"/>
              </a:ext>
            </a:extLst>
          </p:cNvPr>
          <p:cNvSpPr/>
          <p:nvPr/>
        </p:nvSpPr>
        <p:spPr>
          <a:xfrm rot="549093">
            <a:off x="395042" y="4412385"/>
            <a:ext cx="2339962" cy="2230495"/>
          </a:xfrm>
          <a:prstGeom prst="roundRect">
            <a:avLst>
              <a:gd name="adj" fmla="val 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1492" r="-2149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CBD6697-E505-4AB3-8EE0-C0174ED608CD}"/>
              </a:ext>
            </a:extLst>
          </p:cNvPr>
          <p:cNvSpPr/>
          <p:nvPr/>
        </p:nvSpPr>
        <p:spPr>
          <a:xfrm rot="549093">
            <a:off x="3028073" y="3968789"/>
            <a:ext cx="2339962" cy="2230495"/>
          </a:xfrm>
          <a:prstGeom prst="roundRect">
            <a:avLst>
              <a:gd name="adj" fmla="val 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1492" r="-2149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1A49849-1145-4343-AF4C-E0A44E3F5857}"/>
              </a:ext>
            </a:extLst>
          </p:cNvPr>
          <p:cNvSpPr/>
          <p:nvPr/>
        </p:nvSpPr>
        <p:spPr>
          <a:xfrm rot="549093">
            <a:off x="777595" y="2037705"/>
            <a:ext cx="2339962" cy="2230495"/>
          </a:xfrm>
          <a:prstGeom prst="roundRect">
            <a:avLst>
              <a:gd name="adj" fmla="val 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1498" r="-21498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C2F63FA-C924-48AB-B982-B4B5AA668855}"/>
              </a:ext>
            </a:extLst>
          </p:cNvPr>
          <p:cNvSpPr/>
          <p:nvPr/>
        </p:nvSpPr>
        <p:spPr>
          <a:xfrm rot="549093">
            <a:off x="3407854" y="1611320"/>
            <a:ext cx="2339962" cy="2230495"/>
          </a:xfrm>
          <a:prstGeom prst="roundRect">
            <a:avLst>
              <a:gd name="adj" fmla="val 0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1492" r="-2149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4A3A4AA-3769-9558-B48F-F9D5100BF137}"/>
              </a:ext>
            </a:extLst>
          </p:cNvPr>
          <p:cNvGrpSpPr/>
          <p:nvPr/>
        </p:nvGrpSpPr>
        <p:grpSpPr>
          <a:xfrm>
            <a:off x="6518200" y="4043591"/>
            <a:ext cx="4445183" cy="1551742"/>
            <a:chOff x="740166" y="2626399"/>
            <a:chExt cx="4445183" cy="1551742"/>
          </a:xfrm>
        </p:grpSpPr>
        <p:sp>
          <p:nvSpPr>
            <p:cNvPr id="2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48F7CCE7-1619-0566-653D-E9DC9E73F03E}"/>
                </a:ext>
              </a:extLst>
            </p:cNvPr>
            <p:cNvSpPr txBox="1"/>
            <p:nvPr/>
          </p:nvSpPr>
          <p:spPr>
            <a:xfrm>
              <a:off x="740166" y="2626399"/>
              <a:ext cx="28241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j-ea"/>
                  <a:ea typeface="+mj-ea"/>
                </a:rPr>
                <a:t>输入标题文字</a:t>
              </a:r>
            </a:p>
          </p:txBody>
        </p:sp>
        <p:sp>
          <p:nvSpPr>
            <p:cNvPr id="2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58F0E42E-92C5-787B-BF0A-F1C57EDF3BF9}"/>
                </a:ext>
              </a:extLst>
            </p:cNvPr>
            <p:cNvSpPr/>
            <p:nvPr/>
          </p:nvSpPr>
          <p:spPr>
            <a:xfrm>
              <a:off x="740166" y="3021286"/>
              <a:ext cx="4445183" cy="115685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spcAft>
                  <a:spcPts val="300"/>
                </a:spcAft>
                <a:buClr>
                  <a:srgbClr val="1B3868"/>
                </a:buClr>
              </a:pPr>
              <a:r>
                <a:rPr lang="en-US" altLang="zh-CN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正文内容，选择模板中的文字然后鼠标右键，粘贴选项里面选择“只保留文字”即可更改为您想替换的文字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DEBA990-1A5A-9B37-DC0D-5D8CD17A257F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0311E96-233A-0AC3-D7EC-91DA46CF5E24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7098E66-22EC-E043-7D03-C9A23883BFDF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83F2B6C-0037-ECAA-597D-389FDC3DEAD9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2992585-A1E4-1B44-7933-9434D6E51BE4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社会实践</a:t>
              </a:r>
              <a:endParaRPr lang="en-US" altLang="zh-CN" sz="2400" noProof="0" dirty="0">
                <a:sym typeface="+mn-lt"/>
              </a:endParaRPr>
            </a:p>
          </p:txBody>
        </p:sp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78B0C08-45EE-1F49-C9E5-294A10B2F6EB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D50214A-58A1-5FDE-7147-3CBD3E2215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6BD69AD-A3D5-764D-A581-5941CC557C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C93B65C-D055-F6F9-49EC-C783942069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ADBDF08-541A-6EAF-09AB-B09B6D5AA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790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834ADEF-AE0A-A819-3E60-8745B37F95F0}"/>
              </a:ext>
            </a:extLst>
          </p:cNvPr>
          <p:cNvGrpSpPr/>
          <p:nvPr/>
        </p:nvGrpSpPr>
        <p:grpSpPr>
          <a:xfrm>
            <a:off x="4480560" y="1323396"/>
            <a:ext cx="3230880" cy="738664"/>
            <a:chOff x="4480560" y="1692407"/>
            <a:chExt cx="3230880" cy="738664"/>
          </a:xfrm>
        </p:grpSpPr>
        <p:sp>
          <p:nvSpPr>
            <p:cNvPr id="60" name="powerpoint template design by DAJU_PPT正版来源小红书大橘PPT微信DAJU_PPT请勿抄袭搬运！盗版必究！-1"/>
            <p:cNvSpPr/>
            <p:nvPr/>
          </p:nvSpPr>
          <p:spPr>
            <a:xfrm>
              <a:off x="5309815" y="1692407"/>
              <a:ext cx="1572369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/>
              <a:r>
                <a:rPr lang="zh-CN" altLang="en-US" sz="4800" b="1" spc="600" dirty="0">
                  <a:solidFill>
                    <a:schemeClr val="accent1"/>
                  </a:solidFill>
                  <a:cs typeface="+mn-ea"/>
                  <a:sym typeface="+mn-lt"/>
                </a:rPr>
                <a:t>目录</a:t>
              </a: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0FE244E-F8AD-63BE-E3EB-620C015069F3}"/>
                </a:ext>
              </a:extLst>
            </p:cNvPr>
            <p:cNvGrpSpPr/>
            <p:nvPr/>
          </p:nvGrpSpPr>
          <p:grpSpPr>
            <a:xfrm>
              <a:off x="4480560" y="2061739"/>
              <a:ext cx="3230880" cy="0"/>
              <a:chOff x="4780752" y="1098502"/>
              <a:chExt cx="2869099" cy="0"/>
            </a:xfrm>
          </p:grpSpPr>
          <p:cxnSp>
            <p:nvCxnSpPr>
              <p:cNvPr id="8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E04CB9D3-8071-4E71-88B5-9D6D034EE34D}"/>
                  </a:ext>
                </a:extLst>
              </p:cNvPr>
              <p:cNvCxnSpPr/>
              <p:nvPr/>
            </p:nvCxnSpPr>
            <p:spPr>
              <a:xfrm rot="5400000">
                <a:off x="7433851" y="882502"/>
                <a:ext cx="0" cy="43200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716EA0DB-EA30-4876-965D-878E37D574B0}"/>
                  </a:ext>
                </a:extLst>
              </p:cNvPr>
              <p:cNvCxnSpPr/>
              <p:nvPr/>
            </p:nvCxnSpPr>
            <p:spPr>
              <a:xfrm rot="5400000">
                <a:off x="4996752" y="882502"/>
                <a:ext cx="0" cy="432000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668E2FD-A08B-66C4-BFEF-63AD0A6D255C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109A556-1433-C9B7-9944-B8429E8EE604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grpSp>
        <p:nvGrpSpPr>
          <p:cNvPr id="8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89B4F8D-3BD0-A751-CC32-AD5D1D6FFD78}"/>
              </a:ext>
            </a:extLst>
          </p:cNvPr>
          <p:cNvGrpSpPr/>
          <p:nvPr/>
        </p:nvGrpSpPr>
        <p:grpSpPr>
          <a:xfrm>
            <a:off x="346323" y="7359091"/>
            <a:ext cx="6975655" cy="1525239"/>
            <a:chOff x="2757129" y="2951722"/>
            <a:chExt cx="6975655" cy="152523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96466ED8-232C-8E11-6BAF-358E09B071D0}"/>
                </a:ext>
              </a:extLst>
            </p:cNvPr>
            <p:cNvGrpSpPr/>
            <p:nvPr/>
          </p:nvGrpSpPr>
          <p:grpSpPr>
            <a:xfrm>
              <a:off x="2757129" y="2951722"/>
              <a:ext cx="2836767" cy="584775"/>
              <a:chOff x="2449306" y="2523261"/>
              <a:chExt cx="2836767" cy="584775"/>
            </a:xfrm>
          </p:grpSpPr>
          <p:sp>
            <p:nvSpPr>
              <p:cNvPr id="29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AC2740DD-0895-4AC1-277F-A09E4CC7250F}"/>
                  </a:ext>
                </a:extLst>
              </p:cNvPr>
              <p:cNvSpPr txBox="1"/>
              <p:nvPr/>
            </p:nvSpPr>
            <p:spPr>
              <a:xfrm>
                <a:off x="2449306" y="2523261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01</a:t>
                </a:r>
                <a:endParaRPr lang="zh-CN" altLang="en-US" sz="3200" b="1" dirty="0"/>
              </a:p>
            </p:txBody>
          </p:sp>
          <p:sp>
            <p:nvSpPr>
              <p:cNvPr id="66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3ABEDA56-E7FC-EB3E-D818-E7C6C29F9833}"/>
                  </a:ext>
                </a:extLst>
              </p:cNvPr>
              <p:cNvSpPr txBox="1"/>
              <p:nvPr/>
            </p:nvSpPr>
            <p:spPr>
              <a:xfrm>
                <a:off x="3306044" y="2523261"/>
                <a:ext cx="1980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spc="300" dirty="0"/>
                  <a:t>学业成绩</a:t>
                </a:r>
              </a:p>
            </p:txBody>
          </p:sp>
          <p:cxnSp>
            <p:nvCxnSpPr>
              <p:cNvPr id="31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EC8391E3-3EE1-EACB-7136-1F00F76770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46933" y="2624077"/>
                <a:ext cx="159111" cy="4446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E55E53E6-2A0F-3ACA-3134-D7F4CB9C9C75}"/>
                </a:ext>
              </a:extLst>
            </p:cNvPr>
            <p:cNvGrpSpPr/>
            <p:nvPr/>
          </p:nvGrpSpPr>
          <p:grpSpPr>
            <a:xfrm>
              <a:off x="6896017" y="2951722"/>
              <a:ext cx="2836767" cy="584775"/>
              <a:chOff x="2449306" y="2523261"/>
              <a:chExt cx="2836767" cy="584775"/>
            </a:xfrm>
          </p:grpSpPr>
          <p:sp>
            <p:nvSpPr>
              <p:cNvPr id="71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12402D54-18B9-AC08-3AB5-24B96044E91E}"/>
                  </a:ext>
                </a:extLst>
              </p:cNvPr>
              <p:cNvSpPr txBox="1"/>
              <p:nvPr/>
            </p:nvSpPr>
            <p:spPr>
              <a:xfrm>
                <a:off x="2449306" y="2523261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02</a:t>
                </a:r>
                <a:endParaRPr lang="zh-CN" altLang="en-US" sz="3200" b="1" dirty="0"/>
              </a:p>
            </p:txBody>
          </p:sp>
          <p:sp>
            <p:nvSpPr>
              <p:cNvPr id="72" name="powerpoint template design by DAJU_PPT正版来源小红书大橘PPT微信DAJU_PPT请勿抄袭搬运！盗版必究！-5">
                <a:extLst>
                  <a:ext uri="{FF2B5EF4-FFF2-40B4-BE49-F238E27FC236}">
                    <a16:creationId xmlns:a16="http://schemas.microsoft.com/office/drawing/2014/main" id="{7A665882-A127-9818-9FD4-18ABA299F337}"/>
                  </a:ext>
                </a:extLst>
              </p:cNvPr>
              <p:cNvSpPr txBox="1"/>
              <p:nvPr/>
            </p:nvSpPr>
            <p:spPr>
              <a:xfrm>
                <a:off x="3306044" y="2523261"/>
                <a:ext cx="1980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spc="300" dirty="0"/>
                  <a:t>科研竞赛</a:t>
                </a:r>
              </a:p>
            </p:txBody>
          </p:sp>
          <p:cxnSp>
            <p:nvCxnSpPr>
              <p:cNvPr id="73" name="powerpoint template design by DAJU_PPT正版来源小红书大橘PPT微信DAJU_PPT请勿抄袭搬运！盗版必究！-6">
                <a:extLst>
                  <a:ext uri="{FF2B5EF4-FFF2-40B4-BE49-F238E27FC236}">
                    <a16:creationId xmlns:a16="http://schemas.microsoft.com/office/drawing/2014/main" id="{451CE748-E5E1-6CC1-ECF5-A411F1B24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46933" y="2624077"/>
                <a:ext cx="159111" cy="4446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65B92072-EAE6-C20C-6C8D-98E9BD5F1292}"/>
                </a:ext>
              </a:extLst>
            </p:cNvPr>
            <p:cNvGrpSpPr/>
            <p:nvPr/>
          </p:nvGrpSpPr>
          <p:grpSpPr>
            <a:xfrm>
              <a:off x="2757129" y="3892186"/>
              <a:ext cx="2836767" cy="584775"/>
              <a:chOff x="2449306" y="2523261"/>
              <a:chExt cx="2836767" cy="584775"/>
            </a:xfrm>
          </p:grpSpPr>
          <p:sp>
            <p:nvSpPr>
              <p:cNvPr id="75" name="powerpoint template design by DAJU_PPT正版来源小红书大橘PPT微信DAJU_PPT请勿抄袭搬运！盗版必究！-7">
                <a:extLst>
                  <a:ext uri="{FF2B5EF4-FFF2-40B4-BE49-F238E27FC236}">
                    <a16:creationId xmlns:a16="http://schemas.microsoft.com/office/drawing/2014/main" id="{338A8460-4A67-E016-8C23-B61D03C24B2A}"/>
                  </a:ext>
                </a:extLst>
              </p:cNvPr>
              <p:cNvSpPr txBox="1"/>
              <p:nvPr/>
            </p:nvSpPr>
            <p:spPr>
              <a:xfrm>
                <a:off x="2449306" y="2523261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03</a:t>
                </a:r>
                <a:endParaRPr lang="zh-CN" altLang="en-US" sz="3200" b="1" dirty="0"/>
              </a:p>
            </p:txBody>
          </p:sp>
          <p:sp>
            <p:nvSpPr>
              <p:cNvPr id="76" name="powerpoint template design by DAJU_PPT正版来源小红书大橘PPT微信DAJU_PPT请勿抄袭搬运！盗版必究！-8">
                <a:extLst>
                  <a:ext uri="{FF2B5EF4-FFF2-40B4-BE49-F238E27FC236}">
                    <a16:creationId xmlns:a16="http://schemas.microsoft.com/office/drawing/2014/main" id="{372391B6-44C4-34C0-E13D-A2F3A7BA0A6D}"/>
                  </a:ext>
                </a:extLst>
              </p:cNvPr>
              <p:cNvSpPr txBox="1"/>
              <p:nvPr/>
            </p:nvSpPr>
            <p:spPr>
              <a:xfrm>
                <a:off x="3306044" y="2523261"/>
                <a:ext cx="1980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spc="300" dirty="0"/>
                  <a:t>社会实践</a:t>
                </a:r>
              </a:p>
            </p:txBody>
          </p:sp>
          <p:cxnSp>
            <p:nvCxnSpPr>
              <p:cNvPr id="77" name="powerpoint template design by DAJU_PPT正版来源小红书大橘PPT微信DAJU_PPT请勿抄袭搬运！盗版必究！-9">
                <a:extLst>
                  <a:ext uri="{FF2B5EF4-FFF2-40B4-BE49-F238E27FC236}">
                    <a16:creationId xmlns:a16="http://schemas.microsoft.com/office/drawing/2014/main" id="{6D1929C6-2C7F-EEB5-1710-94AF46E2C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46933" y="2624077"/>
                <a:ext cx="159111" cy="4446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4F28A01C-7577-0362-90AD-E730FC5C6504}"/>
                </a:ext>
              </a:extLst>
            </p:cNvPr>
            <p:cNvGrpSpPr/>
            <p:nvPr/>
          </p:nvGrpSpPr>
          <p:grpSpPr>
            <a:xfrm>
              <a:off x="6896017" y="3892186"/>
              <a:ext cx="2836767" cy="584775"/>
              <a:chOff x="2449306" y="2523261"/>
              <a:chExt cx="2836767" cy="584775"/>
            </a:xfrm>
          </p:grpSpPr>
          <p:sp>
            <p:nvSpPr>
              <p:cNvPr id="79" name="powerpoint template design by DAJU_PPT正版来源小红书大橘PPT微信DAJU_PPT请勿抄袭搬运！盗版必究！-10">
                <a:extLst>
                  <a:ext uri="{FF2B5EF4-FFF2-40B4-BE49-F238E27FC236}">
                    <a16:creationId xmlns:a16="http://schemas.microsoft.com/office/drawing/2014/main" id="{DEC76A47-D14A-240A-B28B-1E1CBBF97BA5}"/>
                  </a:ext>
                </a:extLst>
              </p:cNvPr>
              <p:cNvSpPr txBox="1"/>
              <p:nvPr/>
            </p:nvSpPr>
            <p:spPr>
              <a:xfrm>
                <a:off x="2449306" y="2523261"/>
                <a:ext cx="63991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/>
                  <a:t>04</a:t>
                </a:r>
                <a:endParaRPr lang="zh-CN" altLang="en-US" sz="3200" b="1" dirty="0"/>
              </a:p>
            </p:txBody>
          </p:sp>
          <p:sp>
            <p:nvSpPr>
              <p:cNvPr id="80" name="powerpoint template design by DAJU_PPT正版来源小红书大橘PPT微信DAJU_PPT请勿抄袭搬运！盗版必究！-11">
                <a:extLst>
                  <a:ext uri="{FF2B5EF4-FFF2-40B4-BE49-F238E27FC236}">
                    <a16:creationId xmlns:a16="http://schemas.microsoft.com/office/drawing/2014/main" id="{AE14EA13-0BB1-6493-44A5-A921173045FD}"/>
                  </a:ext>
                </a:extLst>
              </p:cNvPr>
              <p:cNvSpPr txBox="1"/>
              <p:nvPr/>
            </p:nvSpPr>
            <p:spPr>
              <a:xfrm>
                <a:off x="3306044" y="2523261"/>
                <a:ext cx="19800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spc="300" dirty="0"/>
                  <a:t>未来规划</a:t>
                </a:r>
              </a:p>
            </p:txBody>
          </p:sp>
          <p:cxnSp>
            <p:nvCxnSpPr>
              <p:cNvPr id="81" name="powerpoint template design by DAJU_PPT正版来源小红书大橘PPT微信DAJU_PPT请勿抄袭搬运！盗版必究！-12">
                <a:extLst>
                  <a:ext uri="{FF2B5EF4-FFF2-40B4-BE49-F238E27FC236}">
                    <a16:creationId xmlns:a16="http://schemas.microsoft.com/office/drawing/2014/main" id="{45BEA4E4-A4FB-5371-DC82-A823CD33E2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46933" y="2624077"/>
                <a:ext cx="159111" cy="444699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F5C3295-3957-EE56-D866-EA5133364618}"/>
              </a:ext>
            </a:extLst>
          </p:cNvPr>
          <p:cNvGrpSpPr/>
          <p:nvPr/>
        </p:nvGrpSpPr>
        <p:grpSpPr>
          <a:xfrm>
            <a:off x="984805" y="2721751"/>
            <a:ext cx="10222390" cy="1681002"/>
            <a:chOff x="984805" y="2483214"/>
            <a:chExt cx="10222390" cy="1681002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0ACD908-23E9-1A7A-6978-26CAA4A04CDA}"/>
                </a:ext>
              </a:extLst>
            </p:cNvPr>
            <p:cNvGrpSpPr/>
            <p:nvPr/>
          </p:nvGrpSpPr>
          <p:grpSpPr>
            <a:xfrm>
              <a:off x="984805" y="2483214"/>
              <a:ext cx="2031325" cy="1681002"/>
              <a:chOff x="1172003" y="2483214"/>
              <a:chExt cx="2031325" cy="1681002"/>
            </a:xfrm>
          </p:grpSpPr>
          <p:sp>
            <p:nvSpPr>
              <p:cNvPr id="2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C426213C-039A-ABE3-0B82-B5B6B397F26F}"/>
                  </a:ext>
                </a:extLst>
              </p:cNvPr>
              <p:cNvSpPr txBox="1"/>
              <p:nvPr/>
            </p:nvSpPr>
            <p:spPr>
              <a:xfrm>
                <a:off x="1402835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学业成绩</a:t>
                </a:r>
              </a:p>
            </p:txBody>
          </p:sp>
          <p:sp>
            <p:nvSpPr>
              <p:cNvPr id="9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63DA01F0-EDCC-868E-E2F7-1AD5825214F0}"/>
                  </a:ext>
                </a:extLst>
              </p:cNvPr>
              <p:cNvSpPr txBox="1"/>
              <p:nvPr/>
            </p:nvSpPr>
            <p:spPr>
              <a:xfrm>
                <a:off x="1172003" y="3825662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求知若渴，朝夕不倦</a:t>
                </a:r>
              </a:p>
            </p:txBody>
          </p: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8BCE79D7-CDE2-BDA5-EE1E-B781512B6BD2}"/>
                  </a:ext>
                </a:extLst>
              </p:cNvPr>
              <p:cNvGrpSpPr/>
              <p:nvPr/>
            </p:nvGrpSpPr>
            <p:grpSpPr>
              <a:xfrm>
                <a:off x="1813265" y="2483214"/>
                <a:ext cx="748800" cy="748800"/>
                <a:chOff x="1819499" y="2483214"/>
                <a:chExt cx="748800" cy="748800"/>
              </a:xfrm>
            </p:grpSpPr>
            <p:sp>
              <p:nvSpPr>
                <p:cNvPr id="32" name="powerpoint template design by DAJU_PPT正版来源小红书大橘PPT微信DAJU_PPT请勿抄袭搬运！盗版必究！-3">
                  <a:extLst>
                    <a:ext uri="{FF2B5EF4-FFF2-40B4-BE49-F238E27FC236}">
                      <a16:creationId xmlns:a16="http://schemas.microsoft.com/office/drawing/2014/main" id="{5FEEE08F-24CD-D2E1-D664-31EC2392A55E}"/>
                    </a:ext>
                  </a:extLst>
                </p:cNvPr>
                <p:cNvSpPr txBox="1"/>
                <p:nvPr/>
              </p:nvSpPr>
              <p:spPr>
                <a:xfrm>
                  <a:off x="1819499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powerpoint template design by DAJU_PPT正版来源小红书大橘PPT微信DAJU_PPT请勿抄袭搬运！盗版必究！-4">
                  <a:extLst>
                    <a:ext uri="{FF2B5EF4-FFF2-40B4-BE49-F238E27FC236}">
                      <a16:creationId xmlns:a16="http://schemas.microsoft.com/office/drawing/2014/main" id="{E959E7D8-465E-3E2D-5EC5-770832E0EF80}"/>
                    </a:ext>
                  </a:extLst>
                </p:cNvPr>
                <p:cNvSpPr txBox="1"/>
                <p:nvPr/>
              </p:nvSpPr>
              <p:spPr>
                <a:xfrm>
                  <a:off x="1862699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" name="powerpoint template design by DAJU_PPT正版来源小红书大橘PPT微信DAJU_PPT请勿抄袭搬运！盗版必究！-5">
                  <a:extLst>
                    <a:ext uri="{FF2B5EF4-FFF2-40B4-BE49-F238E27FC236}">
                      <a16:creationId xmlns:a16="http://schemas.microsoft.com/office/drawing/2014/main" id="{1BB48E1A-CF85-E351-A9FA-A1EEB2F1EFA2}"/>
                    </a:ext>
                  </a:extLst>
                </p:cNvPr>
                <p:cNvSpPr txBox="1"/>
                <p:nvPr/>
              </p:nvSpPr>
              <p:spPr>
                <a:xfrm>
                  <a:off x="1905899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01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419625D-86F1-0F3A-3DDB-3865B82969B8}"/>
                </a:ext>
              </a:extLst>
            </p:cNvPr>
            <p:cNvGrpSpPr/>
            <p:nvPr/>
          </p:nvGrpSpPr>
          <p:grpSpPr>
            <a:xfrm>
              <a:off x="3715160" y="2483214"/>
              <a:ext cx="2031325" cy="1681002"/>
              <a:chOff x="3777559" y="2483214"/>
              <a:chExt cx="2031325" cy="1681002"/>
            </a:xfrm>
          </p:grpSpPr>
          <p:sp>
            <p:nvSpPr>
              <p:cNvPr id="3" name="powerpoint template design by DAJU_PPT正版来源小红书大橘PPT微信DAJU_PPT请勿抄袭搬运！盗版必究！-6">
                <a:extLst>
                  <a:ext uri="{FF2B5EF4-FFF2-40B4-BE49-F238E27FC236}">
                    <a16:creationId xmlns:a16="http://schemas.microsoft.com/office/drawing/2014/main" id="{36B0CCFC-F5A8-57E2-0762-47E6FC91EC55}"/>
                  </a:ext>
                </a:extLst>
              </p:cNvPr>
              <p:cNvSpPr txBox="1"/>
              <p:nvPr/>
            </p:nvSpPr>
            <p:spPr>
              <a:xfrm>
                <a:off x="4008391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科研竞赛</a:t>
                </a:r>
              </a:p>
            </p:txBody>
          </p:sp>
          <p:sp>
            <p:nvSpPr>
              <p:cNvPr id="10" name="powerpoint template design by DAJU_PPT正版来源小红书大橘PPT微信DAJU_PPT请勿抄袭搬运！盗版必究！-7">
                <a:extLst>
                  <a:ext uri="{FF2B5EF4-FFF2-40B4-BE49-F238E27FC236}">
                    <a16:creationId xmlns:a16="http://schemas.microsoft.com/office/drawing/2014/main" id="{ED73F46D-7940-E813-D389-A77328196419}"/>
                  </a:ext>
                </a:extLst>
              </p:cNvPr>
              <p:cNvSpPr txBox="1"/>
              <p:nvPr/>
            </p:nvSpPr>
            <p:spPr>
              <a:xfrm>
                <a:off x="3777559" y="3825662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旁稽博采，格物致知</a:t>
                </a:r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770443D4-BA3C-9470-E6E0-2FD7BAEA6126}"/>
                  </a:ext>
                </a:extLst>
              </p:cNvPr>
              <p:cNvGrpSpPr/>
              <p:nvPr/>
            </p:nvGrpSpPr>
            <p:grpSpPr>
              <a:xfrm>
                <a:off x="4418821" y="2483214"/>
                <a:ext cx="748800" cy="748800"/>
                <a:chOff x="4425055" y="2483214"/>
                <a:chExt cx="748800" cy="748800"/>
              </a:xfrm>
            </p:grpSpPr>
            <p:sp>
              <p:nvSpPr>
                <p:cNvPr id="35" name="powerpoint template design by DAJU_PPT正版来源小红书大橘PPT微信DAJU_PPT请勿抄袭搬运！盗版必究！-8">
                  <a:extLst>
                    <a:ext uri="{FF2B5EF4-FFF2-40B4-BE49-F238E27FC236}">
                      <a16:creationId xmlns:a16="http://schemas.microsoft.com/office/drawing/2014/main" id="{CBE831EC-41B2-3EBC-0BBD-0458B9C33BB8}"/>
                    </a:ext>
                  </a:extLst>
                </p:cNvPr>
                <p:cNvSpPr txBox="1"/>
                <p:nvPr/>
              </p:nvSpPr>
              <p:spPr>
                <a:xfrm>
                  <a:off x="4425055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4" name="powerpoint template design by DAJU_PPT正版来源小红书大橘PPT微信DAJU_PPT请勿抄袭搬运！盗版必究！-9">
                  <a:extLst>
                    <a:ext uri="{FF2B5EF4-FFF2-40B4-BE49-F238E27FC236}">
                      <a16:creationId xmlns:a16="http://schemas.microsoft.com/office/drawing/2014/main" id="{3CDBF125-B998-05DF-F403-84FE2F0FE80A}"/>
                    </a:ext>
                  </a:extLst>
                </p:cNvPr>
                <p:cNvSpPr txBox="1"/>
                <p:nvPr/>
              </p:nvSpPr>
              <p:spPr>
                <a:xfrm>
                  <a:off x="4468255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powerpoint template design by DAJU_PPT正版来源小红书大橘PPT微信DAJU_PPT请勿抄袭搬运！盗版必究！-10">
                  <a:extLst>
                    <a:ext uri="{FF2B5EF4-FFF2-40B4-BE49-F238E27FC236}">
                      <a16:creationId xmlns:a16="http://schemas.microsoft.com/office/drawing/2014/main" id="{1356CD36-4FF6-5281-FC80-81D4C666B829}"/>
                    </a:ext>
                  </a:extLst>
                </p:cNvPr>
                <p:cNvSpPr txBox="1"/>
                <p:nvPr/>
              </p:nvSpPr>
              <p:spPr>
                <a:xfrm>
                  <a:off x="4511455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02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8199223-EC72-8AB6-D4CD-36D4FBB84E48}"/>
                </a:ext>
              </a:extLst>
            </p:cNvPr>
            <p:cNvGrpSpPr/>
            <p:nvPr/>
          </p:nvGrpSpPr>
          <p:grpSpPr>
            <a:xfrm>
              <a:off x="6445515" y="2483214"/>
              <a:ext cx="2031325" cy="1681002"/>
              <a:chOff x="6383115" y="2483214"/>
              <a:chExt cx="2031325" cy="1681002"/>
            </a:xfrm>
          </p:grpSpPr>
          <p:sp>
            <p:nvSpPr>
              <p:cNvPr id="4" name="powerpoint template design by DAJU_PPT正版来源小红书大橘PPT微信DAJU_PPT请勿抄袭搬运！盗版必究！-11">
                <a:extLst>
                  <a:ext uri="{FF2B5EF4-FFF2-40B4-BE49-F238E27FC236}">
                    <a16:creationId xmlns:a16="http://schemas.microsoft.com/office/drawing/2014/main" id="{3855C8FE-6703-4333-6307-945C03CD0AF1}"/>
                  </a:ext>
                </a:extLst>
              </p:cNvPr>
              <p:cNvSpPr txBox="1"/>
              <p:nvPr/>
            </p:nvSpPr>
            <p:spPr>
              <a:xfrm>
                <a:off x="6613947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社会实践</a:t>
                </a:r>
              </a:p>
            </p:txBody>
          </p:sp>
          <p:sp>
            <p:nvSpPr>
              <p:cNvPr id="11" name="powerpoint template design by DAJU_PPT正版来源小红书大橘PPT微信DAJU_PPT请勿抄袭搬运！盗版必究！-12">
                <a:extLst>
                  <a:ext uri="{FF2B5EF4-FFF2-40B4-BE49-F238E27FC236}">
                    <a16:creationId xmlns:a16="http://schemas.microsoft.com/office/drawing/2014/main" id="{D3C8B536-31B2-98AC-66A1-984E109C6428}"/>
                  </a:ext>
                </a:extLst>
              </p:cNvPr>
              <p:cNvSpPr txBox="1"/>
              <p:nvPr/>
            </p:nvSpPr>
            <p:spPr>
              <a:xfrm>
                <a:off x="6383115" y="3825662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知行合一，行以致远</a:t>
                </a: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7C77608D-3E8D-306D-9585-C0060C30E9AE}"/>
                  </a:ext>
                </a:extLst>
              </p:cNvPr>
              <p:cNvGrpSpPr/>
              <p:nvPr/>
            </p:nvGrpSpPr>
            <p:grpSpPr>
              <a:xfrm>
                <a:off x="7024377" y="2483214"/>
                <a:ext cx="748800" cy="748800"/>
                <a:chOff x="7030612" y="2483214"/>
                <a:chExt cx="748800" cy="748800"/>
              </a:xfrm>
            </p:grpSpPr>
            <p:sp>
              <p:nvSpPr>
                <p:cNvPr id="38" name="powerpoint template design by DAJU_PPT正版来源小红书大橘PPT微信DAJU_PPT请勿抄袭搬运！盗版必究！-13">
                  <a:extLst>
                    <a:ext uri="{FF2B5EF4-FFF2-40B4-BE49-F238E27FC236}">
                      <a16:creationId xmlns:a16="http://schemas.microsoft.com/office/drawing/2014/main" id="{8D4D10EB-C4EA-1F14-E052-F89D7943B6C5}"/>
                    </a:ext>
                  </a:extLst>
                </p:cNvPr>
                <p:cNvSpPr txBox="1"/>
                <p:nvPr/>
              </p:nvSpPr>
              <p:spPr>
                <a:xfrm>
                  <a:off x="7030612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7" name="powerpoint template design by DAJU_PPT正版来源小红书大橘PPT微信DAJU_PPT请勿抄袭搬运！盗版必究！-14">
                  <a:extLst>
                    <a:ext uri="{FF2B5EF4-FFF2-40B4-BE49-F238E27FC236}">
                      <a16:creationId xmlns:a16="http://schemas.microsoft.com/office/drawing/2014/main" id="{2C09E097-85B9-8853-DCCC-CB51D44DE476}"/>
                    </a:ext>
                  </a:extLst>
                </p:cNvPr>
                <p:cNvSpPr txBox="1"/>
                <p:nvPr/>
              </p:nvSpPr>
              <p:spPr>
                <a:xfrm>
                  <a:off x="7073812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" name="powerpoint template design by DAJU_PPT正版来源小红书大橘PPT微信DAJU_PPT请勿抄袭搬运！盗版必究！-15">
                  <a:extLst>
                    <a:ext uri="{FF2B5EF4-FFF2-40B4-BE49-F238E27FC236}">
                      <a16:creationId xmlns:a16="http://schemas.microsoft.com/office/drawing/2014/main" id="{8502DBB3-4623-6C98-25C8-DD2433A7EDBB}"/>
                    </a:ext>
                  </a:extLst>
                </p:cNvPr>
                <p:cNvSpPr txBox="1"/>
                <p:nvPr/>
              </p:nvSpPr>
              <p:spPr>
                <a:xfrm>
                  <a:off x="7117011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03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2ECCF0BB-51D2-19A9-5BA6-ECE236AC77EC}"/>
                </a:ext>
              </a:extLst>
            </p:cNvPr>
            <p:cNvGrpSpPr/>
            <p:nvPr/>
          </p:nvGrpSpPr>
          <p:grpSpPr>
            <a:xfrm>
              <a:off x="9175870" y="2483214"/>
              <a:ext cx="2031325" cy="1681002"/>
              <a:chOff x="8988670" y="2483214"/>
              <a:chExt cx="2031325" cy="1681002"/>
            </a:xfrm>
          </p:grpSpPr>
          <p:sp>
            <p:nvSpPr>
              <p:cNvPr id="6" name="powerpoint template design by DAJU_PPT正版来源小红书大橘PPT微信DAJU_PPT请勿抄袭搬运！盗版必究！-16">
                <a:extLst>
                  <a:ext uri="{FF2B5EF4-FFF2-40B4-BE49-F238E27FC236}">
                    <a16:creationId xmlns:a16="http://schemas.microsoft.com/office/drawing/2014/main" id="{6830A005-A87D-A33B-36FB-6D53E9D49EBD}"/>
                  </a:ext>
                </a:extLst>
              </p:cNvPr>
              <p:cNvSpPr txBox="1"/>
              <p:nvPr/>
            </p:nvSpPr>
            <p:spPr>
              <a:xfrm>
                <a:off x="9219502" y="3342488"/>
                <a:ext cx="15696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</a:rPr>
                  <a:t>未来规划</a:t>
                </a:r>
              </a:p>
            </p:txBody>
          </p:sp>
          <p:sp>
            <p:nvSpPr>
              <p:cNvPr id="12" name="powerpoint template design by DAJU_PPT正版来源小红书大橘PPT微信DAJU_PPT请勿抄袭搬运！盗版必究！-17">
                <a:extLst>
                  <a:ext uri="{FF2B5EF4-FFF2-40B4-BE49-F238E27FC236}">
                    <a16:creationId xmlns:a16="http://schemas.microsoft.com/office/drawing/2014/main" id="{F2F5CDC6-C4F1-2432-4253-1985FF1431C7}"/>
                  </a:ext>
                </a:extLst>
              </p:cNvPr>
              <p:cNvSpPr txBox="1"/>
              <p:nvPr/>
            </p:nvSpPr>
            <p:spPr>
              <a:xfrm>
                <a:off x="8988670" y="3825662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/>
                  <a:t>寒木春华，理想可期</a:t>
                </a:r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A4DDD7D-F0B7-8E3D-7786-F6E4A42956F5}"/>
                  </a:ext>
                </a:extLst>
              </p:cNvPr>
              <p:cNvGrpSpPr/>
              <p:nvPr/>
            </p:nvGrpSpPr>
            <p:grpSpPr>
              <a:xfrm>
                <a:off x="9629932" y="2483214"/>
                <a:ext cx="748800" cy="748800"/>
                <a:chOff x="9636167" y="2483214"/>
                <a:chExt cx="748800" cy="748800"/>
              </a:xfrm>
            </p:grpSpPr>
            <p:sp>
              <p:nvSpPr>
                <p:cNvPr id="41" name="powerpoint template design by DAJU_PPT正版来源小红书大橘PPT微信DAJU_PPT请勿抄袭搬运！盗版必究！-18">
                  <a:extLst>
                    <a:ext uri="{FF2B5EF4-FFF2-40B4-BE49-F238E27FC236}">
                      <a16:creationId xmlns:a16="http://schemas.microsoft.com/office/drawing/2014/main" id="{75E8E6DD-2F5B-B832-B08B-FCA647882BDA}"/>
                    </a:ext>
                  </a:extLst>
                </p:cNvPr>
                <p:cNvSpPr txBox="1"/>
                <p:nvPr/>
              </p:nvSpPr>
              <p:spPr>
                <a:xfrm>
                  <a:off x="9636167" y="2483214"/>
                  <a:ext cx="748800" cy="748800"/>
                </a:xfrm>
                <a:prstGeom prst="ellipse">
                  <a:avLst/>
                </a:prstGeom>
                <a:noFill/>
                <a:ln w="6350" cap="flat" cmpd="sng" algn="ctr">
                  <a:solidFill>
                    <a:srgbClr val="000000">
                      <a:alpha val="2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0" name="powerpoint template design by DAJU_PPT正版来源小红书大橘PPT微信DAJU_PPT请勿抄袭搬运！盗版必究！-19">
                  <a:extLst>
                    <a:ext uri="{FF2B5EF4-FFF2-40B4-BE49-F238E27FC236}">
                      <a16:creationId xmlns:a16="http://schemas.microsoft.com/office/drawing/2014/main" id="{2A4A8C19-7C3B-D1C3-1A2D-1AD898078A03}"/>
                    </a:ext>
                  </a:extLst>
                </p:cNvPr>
                <p:cNvSpPr txBox="1"/>
                <p:nvPr/>
              </p:nvSpPr>
              <p:spPr>
                <a:xfrm>
                  <a:off x="9679367" y="2526414"/>
                  <a:ext cx="662400" cy="6624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rgbClr val="000000">
                      <a:alpha val="4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" name="powerpoint template design by DAJU_PPT正版来源小红书大橘PPT微信DAJU_PPT请勿抄袭搬运！盗版必究！-20">
                  <a:extLst>
                    <a:ext uri="{FF2B5EF4-FFF2-40B4-BE49-F238E27FC236}">
                      <a16:creationId xmlns:a16="http://schemas.microsoft.com/office/drawing/2014/main" id="{9FEF0A09-C068-1019-2DF3-BBA8D4C39694}"/>
                    </a:ext>
                  </a:extLst>
                </p:cNvPr>
                <p:cNvSpPr txBox="1"/>
                <p:nvPr/>
              </p:nvSpPr>
              <p:spPr>
                <a:xfrm>
                  <a:off x="9722566" y="2569614"/>
                  <a:ext cx="576000" cy="576000"/>
                </a:xfrm>
                <a:prstGeom prst="ellipse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altLang="zh-CN" sz="2800" b="1" dirty="0">
                      <a:solidFill>
                        <a:schemeClr val="accent2"/>
                      </a:solidFill>
                    </a:rPr>
                    <a:t>04</a:t>
                  </a:r>
                  <a:endParaRPr lang="zh-CN" altLang="en-US" sz="2800" b="1" dirty="0">
                    <a:solidFill>
                      <a:schemeClr val="accent2"/>
                    </a:solidFill>
                  </a:endParaRPr>
                </a:p>
              </p:txBody>
            </p:sp>
          </p:grpSp>
        </p:grpSp>
        <p:cxnSp>
          <p:nvCxnSpPr>
            <p:cNvPr id="49" name="powerpoint template design by DAJU_PPT正版来源小红书大橘PPT微信DAJU_PPT请勿抄袭搬运！盗版必究！-21">
              <a:extLst>
                <a:ext uri="{FF2B5EF4-FFF2-40B4-BE49-F238E27FC236}">
                  <a16:creationId xmlns:a16="http://schemas.microsoft.com/office/drawing/2014/main" id="{7F28CA63-41AA-4635-9D88-C5F774AD81C6}"/>
                </a:ext>
              </a:extLst>
            </p:cNvPr>
            <p:cNvCxnSpPr>
              <a:cxnSpLocks/>
            </p:cNvCxnSpPr>
            <p:nvPr/>
          </p:nvCxnSpPr>
          <p:spPr>
            <a:xfrm>
              <a:off x="3368233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owerpoint template design by DAJU_PPT正版来源小红书大橘PPT微信DAJU_PPT请勿抄袭搬运！盗版必究！-22">
              <a:extLst>
                <a:ext uri="{FF2B5EF4-FFF2-40B4-BE49-F238E27FC236}">
                  <a16:creationId xmlns:a16="http://schemas.microsoft.com/office/drawing/2014/main" id="{0EB15BBB-9674-88EC-E404-B573A5C55AFC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powerpoint template design by DAJU_PPT正版来源小红书大橘PPT微信DAJU_PPT请勿抄袭搬运！盗版必究！-23">
              <a:extLst>
                <a:ext uri="{FF2B5EF4-FFF2-40B4-BE49-F238E27FC236}">
                  <a16:creationId xmlns:a16="http://schemas.microsoft.com/office/drawing/2014/main" id="{FA06571A-DFE7-E026-C9DC-45F547534A9F}"/>
                </a:ext>
              </a:extLst>
            </p:cNvPr>
            <p:cNvCxnSpPr>
              <a:cxnSpLocks/>
            </p:cNvCxnSpPr>
            <p:nvPr/>
          </p:nvCxnSpPr>
          <p:spPr>
            <a:xfrm>
              <a:off x="8823765" y="2643799"/>
              <a:ext cx="0" cy="142928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E338DA0-40DA-E5E4-2372-635F0804A172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DCCA9F4-B2ED-A9B5-3626-F7C8DFC389D4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17D2B3-CF8D-0517-0F03-DEDD70B0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09" y="600915"/>
            <a:ext cx="2092228" cy="3896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未来规划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622A2D8-E0C9-43B8-B7F4-71DE129B82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AB8991A-6F6C-0885-A054-C312F0F1083A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09C1949-77B9-AE95-B910-A821923D8D0B}"/>
              </a:ext>
            </a:extLst>
          </p:cNvPr>
          <p:cNvSpPr txBox="1"/>
          <p:nvPr/>
        </p:nvSpPr>
        <p:spPr>
          <a:xfrm>
            <a:off x="3983885" y="4225315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寒木春华，理想可期</a:t>
            </a:r>
          </a:p>
        </p:txBody>
      </p:sp>
      <p:grpSp>
        <p:nvGrp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A733AA8-BB96-163E-E034-4B9E89AF802D}"/>
              </a:ext>
            </a:extLst>
          </p:cNvPr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C6F0C2D3-F349-E637-C09D-08AF382750CB}"/>
                </a:ext>
              </a:extLst>
            </p:cNvPr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91562499-1CC5-3AAD-2F30-E5B9C7A9063A}"/>
                </a:ext>
              </a:extLst>
            </p:cNvPr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1493CCDC-D4BB-9B64-1257-0A5834419F05}"/>
                </a:ext>
              </a:extLst>
            </p:cNvPr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1006509-C25C-C29A-864B-2331BD165788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764DFA0-1E3D-BAE7-3371-9F13EAAFC4C0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EF7A85-DADB-A502-9316-D9AF438AD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09" y="600915"/>
            <a:ext cx="2092228" cy="3896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总体计划</a:t>
            </a:r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89D6066-63F9-45A8-CD09-7DC3E492C696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1E24D05-0955-C341-9A40-835ECDE57F39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9906D9B-3874-4BE3-BBBB-C52C41D54602}"/>
              </a:ext>
            </a:extLst>
          </p:cNvPr>
          <p:cNvGrpSpPr/>
          <p:nvPr/>
        </p:nvGrpSpPr>
        <p:grpSpPr>
          <a:xfrm>
            <a:off x="675187" y="1557557"/>
            <a:ext cx="10841624" cy="4427318"/>
            <a:chOff x="2435463" y="1815398"/>
            <a:chExt cx="7494507" cy="3227205"/>
          </a:xfrm>
        </p:grpSpPr>
        <p:sp>
          <p:nvSpPr>
            <p:cNvPr id="1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11403430-1838-4297-8435-562549E0E99D}"/>
                </a:ext>
              </a:extLst>
            </p:cNvPr>
            <p:cNvSpPr/>
            <p:nvPr/>
          </p:nvSpPr>
          <p:spPr>
            <a:xfrm>
              <a:off x="2435463" y="2514278"/>
              <a:ext cx="2090040" cy="1858843"/>
            </a:xfrm>
            <a:custGeom>
              <a:avLst/>
              <a:gdLst>
                <a:gd name="connsiteX0" fmla="*/ 0 w 1685037"/>
                <a:gd name="connsiteY0" fmla="*/ 138980 h 1389803"/>
                <a:gd name="connsiteX1" fmla="*/ 138980 w 1685037"/>
                <a:gd name="connsiteY1" fmla="*/ 0 h 1389803"/>
                <a:gd name="connsiteX2" fmla="*/ 1546057 w 1685037"/>
                <a:gd name="connsiteY2" fmla="*/ 0 h 1389803"/>
                <a:gd name="connsiteX3" fmla="*/ 1685037 w 1685037"/>
                <a:gd name="connsiteY3" fmla="*/ 138980 h 1389803"/>
                <a:gd name="connsiteX4" fmla="*/ 1685037 w 1685037"/>
                <a:gd name="connsiteY4" fmla="*/ 1250823 h 1389803"/>
                <a:gd name="connsiteX5" fmla="*/ 1546057 w 1685037"/>
                <a:gd name="connsiteY5" fmla="*/ 1389803 h 1389803"/>
                <a:gd name="connsiteX6" fmla="*/ 138980 w 1685037"/>
                <a:gd name="connsiteY6" fmla="*/ 1389803 h 1389803"/>
                <a:gd name="connsiteX7" fmla="*/ 0 w 1685037"/>
                <a:gd name="connsiteY7" fmla="*/ 1250823 h 1389803"/>
                <a:gd name="connsiteX8" fmla="*/ 0 w 1685037"/>
                <a:gd name="connsiteY8" fmla="*/ 138980 h 13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5037" h="1389803">
                  <a:moveTo>
                    <a:pt x="0" y="138980"/>
                  </a:moveTo>
                  <a:cubicBezTo>
                    <a:pt x="0" y="62223"/>
                    <a:pt x="62223" y="0"/>
                    <a:pt x="138980" y="0"/>
                  </a:cubicBezTo>
                  <a:lnTo>
                    <a:pt x="1546057" y="0"/>
                  </a:lnTo>
                  <a:cubicBezTo>
                    <a:pt x="1622814" y="0"/>
                    <a:pt x="1685037" y="62223"/>
                    <a:pt x="1685037" y="138980"/>
                  </a:cubicBezTo>
                  <a:lnTo>
                    <a:pt x="1685037" y="1250823"/>
                  </a:lnTo>
                  <a:cubicBezTo>
                    <a:pt x="1685037" y="1327580"/>
                    <a:pt x="1622814" y="1389803"/>
                    <a:pt x="1546057" y="1389803"/>
                  </a:cubicBezTo>
                  <a:lnTo>
                    <a:pt x="138980" y="1389803"/>
                  </a:lnTo>
                  <a:cubicBezTo>
                    <a:pt x="62223" y="1389803"/>
                    <a:pt x="0" y="1327580"/>
                    <a:pt x="0" y="1250823"/>
                  </a:cubicBezTo>
                  <a:lnTo>
                    <a:pt x="0" y="13898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988" tIns="71988" rIns="71988" bIns="369803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200" kern="1200" dirty="0">
                <a:cs typeface="+mn-ea"/>
                <a:sym typeface="+mn-lt"/>
              </a:endParaRP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200" kern="1200" dirty="0">
                <a:cs typeface="+mn-ea"/>
                <a:sym typeface="+mn-lt"/>
              </a:endParaRPr>
            </a:p>
          </p:txBody>
        </p:sp>
        <p:sp>
          <p:nvSpPr>
            <p:cNvPr id="1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795B59A1-A8BF-48C9-BD47-4EFA249D51C2}"/>
                </a:ext>
              </a:extLst>
            </p:cNvPr>
            <p:cNvSpPr/>
            <p:nvPr/>
          </p:nvSpPr>
          <p:spPr>
            <a:xfrm>
              <a:off x="3634925" y="3407259"/>
              <a:ext cx="2172733" cy="1635344"/>
            </a:xfrm>
            <a:prstGeom prst="leftCircularArrow">
              <a:avLst>
                <a:gd name="adj1" fmla="val 2550"/>
                <a:gd name="adj2" fmla="val 309429"/>
                <a:gd name="adj3" fmla="val 2084940"/>
                <a:gd name="adj4" fmla="val 9024489"/>
                <a:gd name="adj5" fmla="val 2975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B684B04C-E402-4B90-BA3D-F9E4302F6523}"/>
                </a:ext>
              </a:extLst>
            </p:cNvPr>
            <p:cNvSpPr/>
            <p:nvPr/>
          </p:nvSpPr>
          <p:spPr>
            <a:xfrm>
              <a:off x="2899915" y="4135297"/>
              <a:ext cx="1857812" cy="4756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8100000" sx="95000" sy="95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gradFill>
                  <a:gsLst>
                    <a:gs pos="0">
                      <a:srgbClr val="01CFFF"/>
                    </a:gs>
                    <a:gs pos="100000">
                      <a:srgbClr val="3D64FF"/>
                    </a:gs>
                  </a:gsLst>
                  <a:lin ang="8100000" scaled="0"/>
                </a:gradFill>
                <a:sym typeface="+mn-lt"/>
              </a:endParaRPr>
            </a:p>
          </p:txBody>
        </p:sp>
        <p:sp>
          <p:nvSpPr>
            <p:cNvPr id="17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C322D8FD-D85F-4E88-A360-566619E038B3}"/>
                </a:ext>
              </a:extLst>
            </p:cNvPr>
            <p:cNvSpPr/>
            <p:nvPr/>
          </p:nvSpPr>
          <p:spPr>
            <a:xfrm>
              <a:off x="5021583" y="2514278"/>
              <a:ext cx="2090040" cy="1858843"/>
            </a:xfrm>
            <a:prstGeom prst="roundRect">
              <a:avLst>
                <a:gd name="adj" fmla="val 1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B150D2ED-46D7-48B5-9E26-3D54C1296E9D}"/>
                </a:ext>
              </a:extLst>
            </p:cNvPr>
            <p:cNvSpPr/>
            <p:nvPr/>
          </p:nvSpPr>
          <p:spPr>
            <a:xfrm>
              <a:off x="6203629" y="1815398"/>
              <a:ext cx="2439793" cy="1836352"/>
            </a:xfrm>
            <a:prstGeom prst="circularArrow">
              <a:avLst>
                <a:gd name="adj1" fmla="val 2271"/>
                <a:gd name="adj2" fmla="val 273786"/>
                <a:gd name="adj3" fmla="val 19550703"/>
                <a:gd name="adj4" fmla="val 12575511"/>
                <a:gd name="adj5" fmla="val 2650"/>
              </a:avLst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-6">
              <a:extLst>
                <a:ext uri="{FF2B5EF4-FFF2-40B4-BE49-F238E27FC236}">
                  <a16:creationId xmlns:a16="http://schemas.microsoft.com/office/drawing/2014/main" id="{949C5DB7-90FC-4E69-9523-717DDD4EFF72}"/>
                </a:ext>
              </a:extLst>
            </p:cNvPr>
            <p:cNvSpPr/>
            <p:nvPr/>
          </p:nvSpPr>
          <p:spPr>
            <a:xfrm>
              <a:off x="5486037" y="2276452"/>
              <a:ext cx="1857812" cy="475654"/>
            </a:xfrm>
            <a:prstGeom prst="round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8100000" sx="95000" sy="95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gradFill>
                  <a:gsLst>
                    <a:gs pos="0">
                      <a:srgbClr val="01CFFF"/>
                    </a:gs>
                    <a:gs pos="100000">
                      <a:srgbClr val="3D64FF"/>
                    </a:gs>
                  </a:gsLst>
                  <a:lin ang="8100000" scaled="0"/>
                </a:gradFill>
                <a:sym typeface="+mn-lt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-7">
              <a:extLst>
                <a:ext uri="{FF2B5EF4-FFF2-40B4-BE49-F238E27FC236}">
                  <a16:creationId xmlns:a16="http://schemas.microsoft.com/office/drawing/2014/main" id="{291D4AE2-EED4-495C-8152-77A93650F050}"/>
                </a:ext>
              </a:extLst>
            </p:cNvPr>
            <p:cNvSpPr/>
            <p:nvPr/>
          </p:nvSpPr>
          <p:spPr>
            <a:xfrm>
              <a:off x="7607705" y="2514278"/>
              <a:ext cx="2090040" cy="1858843"/>
            </a:xfrm>
            <a:custGeom>
              <a:avLst/>
              <a:gdLst>
                <a:gd name="connsiteX0" fmla="*/ 0 w 1685037"/>
                <a:gd name="connsiteY0" fmla="*/ 138980 h 1389803"/>
                <a:gd name="connsiteX1" fmla="*/ 138980 w 1685037"/>
                <a:gd name="connsiteY1" fmla="*/ 0 h 1389803"/>
                <a:gd name="connsiteX2" fmla="*/ 1546057 w 1685037"/>
                <a:gd name="connsiteY2" fmla="*/ 0 h 1389803"/>
                <a:gd name="connsiteX3" fmla="*/ 1685037 w 1685037"/>
                <a:gd name="connsiteY3" fmla="*/ 138980 h 1389803"/>
                <a:gd name="connsiteX4" fmla="*/ 1685037 w 1685037"/>
                <a:gd name="connsiteY4" fmla="*/ 1250823 h 1389803"/>
                <a:gd name="connsiteX5" fmla="*/ 1546057 w 1685037"/>
                <a:gd name="connsiteY5" fmla="*/ 1389803 h 1389803"/>
                <a:gd name="connsiteX6" fmla="*/ 138980 w 1685037"/>
                <a:gd name="connsiteY6" fmla="*/ 1389803 h 1389803"/>
                <a:gd name="connsiteX7" fmla="*/ 0 w 1685037"/>
                <a:gd name="connsiteY7" fmla="*/ 1250823 h 1389803"/>
                <a:gd name="connsiteX8" fmla="*/ 0 w 1685037"/>
                <a:gd name="connsiteY8" fmla="*/ 138980 h 138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5037" h="1389803">
                  <a:moveTo>
                    <a:pt x="0" y="138980"/>
                  </a:moveTo>
                  <a:cubicBezTo>
                    <a:pt x="0" y="62223"/>
                    <a:pt x="62223" y="0"/>
                    <a:pt x="138980" y="0"/>
                  </a:cubicBezTo>
                  <a:lnTo>
                    <a:pt x="1546057" y="0"/>
                  </a:lnTo>
                  <a:cubicBezTo>
                    <a:pt x="1622814" y="0"/>
                    <a:pt x="1685037" y="62223"/>
                    <a:pt x="1685037" y="138980"/>
                  </a:cubicBezTo>
                  <a:lnTo>
                    <a:pt x="1685037" y="1250823"/>
                  </a:lnTo>
                  <a:cubicBezTo>
                    <a:pt x="1685037" y="1327580"/>
                    <a:pt x="1622814" y="1389803"/>
                    <a:pt x="1546057" y="1389803"/>
                  </a:cubicBezTo>
                  <a:lnTo>
                    <a:pt x="138980" y="1389803"/>
                  </a:lnTo>
                  <a:cubicBezTo>
                    <a:pt x="62223" y="1389803"/>
                    <a:pt x="0" y="1327580"/>
                    <a:pt x="0" y="1250823"/>
                  </a:cubicBezTo>
                  <a:lnTo>
                    <a:pt x="0" y="13898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1988" tIns="71988" rIns="71988" bIns="369803" numCol="1" spcCol="127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200" kern="1200" dirty="0">
                <a:cs typeface="+mn-ea"/>
                <a:sym typeface="+mn-lt"/>
              </a:endParaRP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zh-CN" altLang="en-US" sz="1200" kern="1200" dirty="0">
                <a:cs typeface="+mn-ea"/>
                <a:sym typeface="+mn-lt"/>
              </a:endParaRPr>
            </a:p>
          </p:txBody>
        </p:sp>
        <p:sp>
          <p:nvSpPr>
            <p:cNvPr id="21" name="powerpoint template design by DAJU_PPT正版来源小红书大橘PPT微信DAJU_PPT请勿抄袭搬运！盗版必究！-8">
              <a:extLst>
                <a:ext uri="{FF2B5EF4-FFF2-40B4-BE49-F238E27FC236}">
                  <a16:creationId xmlns:a16="http://schemas.microsoft.com/office/drawing/2014/main" id="{D29932CF-EA3C-4968-AC27-41B1A699088E}"/>
                </a:ext>
              </a:extLst>
            </p:cNvPr>
            <p:cNvSpPr/>
            <p:nvPr/>
          </p:nvSpPr>
          <p:spPr>
            <a:xfrm>
              <a:off x="8072158" y="4135297"/>
              <a:ext cx="1857812" cy="475654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127000" dir="8100000" sx="95000" sy="95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gradFill>
                  <a:gsLst>
                    <a:gs pos="0">
                      <a:srgbClr val="01CFFF"/>
                    </a:gs>
                    <a:gs pos="100000">
                      <a:srgbClr val="3D64FF"/>
                    </a:gs>
                  </a:gsLst>
                  <a:lin ang="8100000" scaled="0"/>
                </a:gradFill>
                <a:sym typeface="+mn-lt"/>
              </a:endParaRPr>
            </a:p>
          </p:txBody>
        </p:sp>
        <p:sp>
          <p:nvSpPr>
            <p:cNvPr id="22" name="powerpoint template design by DAJU_PPT正版来源小红书大橘PPT微信DAJU_PPT请勿抄袭搬运！盗版必究！-9">
              <a:extLst>
                <a:ext uri="{FF2B5EF4-FFF2-40B4-BE49-F238E27FC236}">
                  <a16:creationId xmlns:a16="http://schemas.microsoft.com/office/drawing/2014/main" id="{649B4CB7-BCAC-4893-9AFD-64F07335982B}"/>
                </a:ext>
              </a:extLst>
            </p:cNvPr>
            <p:cNvSpPr txBox="1">
              <a:spLocks/>
            </p:cNvSpPr>
            <p:nvPr/>
          </p:nvSpPr>
          <p:spPr>
            <a:xfrm>
              <a:off x="3616064" y="4238515"/>
              <a:ext cx="425514" cy="269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研一</a:t>
              </a:r>
            </a:p>
          </p:txBody>
        </p:sp>
        <p:sp>
          <p:nvSpPr>
            <p:cNvPr id="23" name="powerpoint template design by DAJU_PPT正版来源小红书大橘PPT微信DAJU_PPT请勿抄袭搬运！盗版必究！-10">
              <a:extLst>
                <a:ext uri="{FF2B5EF4-FFF2-40B4-BE49-F238E27FC236}">
                  <a16:creationId xmlns:a16="http://schemas.microsoft.com/office/drawing/2014/main" id="{B65DC96F-B897-46FA-89EA-2CF2F5B98015}"/>
                </a:ext>
              </a:extLst>
            </p:cNvPr>
            <p:cNvSpPr txBox="1"/>
            <p:nvPr/>
          </p:nvSpPr>
          <p:spPr>
            <a:xfrm>
              <a:off x="2617599" y="2774236"/>
              <a:ext cx="1725766" cy="1143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你的计划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这里输入您的正文内容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建议标题字号</a:t>
              </a:r>
              <a:r>
                <a:rPr lang="en-US" altLang="zh-CN" sz="1600" dirty="0">
                  <a:latin typeface="+mn-ea"/>
                </a:rPr>
                <a:t>16-24</a:t>
              </a:r>
              <a:r>
                <a:rPr lang="zh-CN" altLang="en-US" sz="1600" dirty="0">
                  <a:latin typeface="+mn-ea"/>
                </a:rPr>
                <a:t>，正文字号</a:t>
              </a:r>
              <a:r>
                <a:rPr lang="en-US" altLang="zh-CN" sz="1600" dirty="0">
                  <a:latin typeface="+mn-ea"/>
                </a:rPr>
                <a:t>14-18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正文文本长度不宜</a:t>
              </a:r>
              <a:endParaRPr lang="en-US" altLang="zh-CN" sz="1600" dirty="0">
                <a:latin typeface="+mn-ea"/>
              </a:endParaRPr>
            </a:p>
          </p:txBody>
        </p:sp>
        <p:sp>
          <p:nvSpPr>
            <p:cNvPr id="24" name="powerpoint template design by DAJU_PPT正版来源小红书大橘PPT微信DAJU_PPT请勿抄袭搬运！盗版必究！-11">
              <a:extLst>
                <a:ext uri="{FF2B5EF4-FFF2-40B4-BE49-F238E27FC236}">
                  <a16:creationId xmlns:a16="http://schemas.microsoft.com/office/drawing/2014/main" id="{B553F037-D53B-485C-8053-13AA92E3A032}"/>
                </a:ext>
              </a:extLst>
            </p:cNvPr>
            <p:cNvSpPr txBox="1">
              <a:spLocks/>
            </p:cNvSpPr>
            <p:nvPr/>
          </p:nvSpPr>
          <p:spPr>
            <a:xfrm>
              <a:off x="8788307" y="4238515"/>
              <a:ext cx="425514" cy="269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研三</a:t>
              </a:r>
            </a:p>
          </p:txBody>
        </p:sp>
        <p:sp>
          <p:nvSpPr>
            <p:cNvPr id="25" name="powerpoint template design by DAJU_PPT正版来源小红书大橘PPT微信DAJU_PPT请勿抄袭搬运！盗版必究！-12">
              <a:extLst>
                <a:ext uri="{FF2B5EF4-FFF2-40B4-BE49-F238E27FC236}">
                  <a16:creationId xmlns:a16="http://schemas.microsoft.com/office/drawing/2014/main" id="{03C792DB-45A7-4CAF-8E5F-3CBB9C84402D}"/>
                </a:ext>
              </a:extLst>
            </p:cNvPr>
            <p:cNvSpPr txBox="1"/>
            <p:nvPr/>
          </p:nvSpPr>
          <p:spPr>
            <a:xfrm>
              <a:off x="7789841" y="2757374"/>
              <a:ext cx="1725766" cy="1143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你的计划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这里输入您的正文内容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建议标题字号</a:t>
              </a:r>
              <a:r>
                <a:rPr lang="en-US" altLang="zh-CN" sz="1600" dirty="0">
                  <a:latin typeface="+mn-ea"/>
                </a:rPr>
                <a:t>16-24</a:t>
              </a:r>
              <a:r>
                <a:rPr lang="zh-CN" altLang="en-US" sz="1600" dirty="0">
                  <a:latin typeface="+mn-ea"/>
                </a:rPr>
                <a:t>，正文字号</a:t>
              </a:r>
              <a:r>
                <a:rPr lang="en-US" altLang="zh-CN" sz="1600" dirty="0">
                  <a:latin typeface="+mn-ea"/>
                </a:rPr>
                <a:t>14-18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正文文本长度不宜</a:t>
              </a:r>
              <a:endParaRPr lang="en-US" altLang="zh-CN" sz="1600" dirty="0">
                <a:latin typeface="+mn-ea"/>
              </a:endParaRPr>
            </a:p>
          </p:txBody>
        </p:sp>
        <p:sp>
          <p:nvSpPr>
            <p:cNvPr id="26" name="powerpoint template design by DAJU_PPT正版来源小红书大橘PPT微信DAJU_PPT请勿抄袭搬运！盗版必究！-13">
              <a:extLst>
                <a:ext uri="{FF2B5EF4-FFF2-40B4-BE49-F238E27FC236}">
                  <a16:creationId xmlns:a16="http://schemas.microsoft.com/office/drawing/2014/main" id="{98F9D41C-00A5-49AD-8352-65D80B6EBC9C}"/>
                </a:ext>
              </a:extLst>
            </p:cNvPr>
            <p:cNvSpPr txBox="1">
              <a:spLocks/>
            </p:cNvSpPr>
            <p:nvPr/>
          </p:nvSpPr>
          <p:spPr>
            <a:xfrm>
              <a:off x="6202186" y="2379670"/>
              <a:ext cx="425514" cy="26921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+mj-ea"/>
                  <a:ea typeface="+mj-ea"/>
                </a:rPr>
                <a:t>研二</a:t>
              </a:r>
            </a:p>
          </p:txBody>
        </p:sp>
        <p:sp>
          <p:nvSpPr>
            <p:cNvPr id="27" name="powerpoint template design by DAJU_PPT正版来源小红书大橘PPT微信DAJU_PPT请勿抄袭搬运！盗版必究！-14">
              <a:extLst>
                <a:ext uri="{FF2B5EF4-FFF2-40B4-BE49-F238E27FC236}">
                  <a16:creationId xmlns:a16="http://schemas.microsoft.com/office/drawing/2014/main" id="{14AE5FEA-7F81-44DF-9CEA-B2647A7C8EE0}"/>
                </a:ext>
              </a:extLst>
            </p:cNvPr>
            <p:cNvSpPr txBox="1"/>
            <p:nvPr/>
          </p:nvSpPr>
          <p:spPr>
            <a:xfrm>
              <a:off x="5203720" y="2864704"/>
              <a:ext cx="1725766" cy="11438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你的计划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这里输入您的正文内容</a:t>
              </a:r>
              <a:endParaRPr lang="en-US" altLang="zh-CN" sz="1600" dirty="0">
                <a:latin typeface="+mn-ea"/>
              </a:endParaRP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建议标题字号</a:t>
              </a:r>
              <a:r>
                <a:rPr lang="en-US" altLang="zh-CN" sz="1600" dirty="0">
                  <a:latin typeface="+mn-ea"/>
                </a:rPr>
                <a:t>16-24</a:t>
              </a:r>
              <a:r>
                <a:rPr lang="zh-CN" altLang="en-US" sz="1600" dirty="0">
                  <a:latin typeface="+mn-ea"/>
                </a:rPr>
                <a:t>，正文字号</a:t>
              </a:r>
              <a:r>
                <a:rPr lang="en-US" altLang="zh-CN" sz="1600" dirty="0">
                  <a:latin typeface="+mn-ea"/>
                </a:rPr>
                <a:t>14-18</a:t>
              </a:r>
            </a:p>
            <a:p>
              <a:pPr marL="285750" indent="-2857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+mn-ea"/>
                </a:rPr>
                <a:t>正文文本长度不宜</a:t>
              </a:r>
              <a:endParaRPr lang="en-US" altLang="zh-CN" sz="1600" dirty="0">
                <a:latin typeface="+mn-ea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116E4B-7FCC-849C-B9D0-2F81CA1F3437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4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D408743-0784-8E8A-B35F-1AE3F22F50CE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DCB604F-F879-3902-3852-96BB00783D1E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1AF60E4-02CB-0B81-C964-1B5EEF37FF9C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13ADF66-099F-8F5C-D3E0-1D5AC6B626C9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未来规划</a:t>
              </a:r>
              <a:endParaRPr lang="en-US" altLang="zh-CN" sz="2400" noProof="0" dirty="0">
                <a:sym typeface="+mn-lt"/>
              </a:endParaRPr>
            </a:p>
          </p:txBody>
        </p:sp>
        <p:cxnSp>
          <p:nvCxnSpPr>
            <p:cNvPr id="4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4DE9D36-0BDB-3962-3EF9-8E186937F0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7968047-78B8-16D8-42C5-5E3E094D6A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17074B3-F0BD-BCED-5842-5FEDCAF29AA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4FA192F-E013-64CF-A9FA-C96889C70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655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方面计划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07F8007-FF00-829F-44B4-62A7A8F2E782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0A730B9-94FA-478E-A5E6-DC7236E6DB52}"/>
              </a:ext>
            </a:extLst>
          </p:cNvPr>
          <p:cNvGrpSpPr/>
          <p:nvPr/>
        </p:nvGrpSpPr>
        <p:grpSpPr>
          <a:xfrm flipH="1">
            <a:off x="4291540" y="1206734"/>
            <a:ext cx="4933740" cy="4959102"/>
            <a:chOff x="2719768" y="331637"/>
            <a:chExt cx="5854480" cy="5884576"/>
          </a:xfrm>
        </p:grpSpPr>
        <p:grpSp>
          <p:nvGrpSpPr>
            <p:cNvPr id="29" name="Group 16">
              <a:extLst>
                <a:ext uri="{FF2B5EF4-FFF2-40B4-BE49-F238E27FC236}">
                  <a16:creationId xmlns:a16="http://schemas.microsoft.com/office/drawing/2014/main" id="{8475E84C-2146-45E6-A30D-8AFD6BAE36EA}"/>
                </a:ext>
              </a:extLst>
            </p:cNvPr>
            <p:cNvGrpSpPr/>
            <p:nvPr/>
          </p:nvGrpSpPr>
          <p:grpSpPr>
            <a:xfrm>
              <a:off x="2719768" y="331637"/>
              <a:ext cx="5854480" cy="5884576"/>
              <a:chOff x="1195406" y="762453"/>
              <a:chExt cx="4455810" cy="4478717"/>
            </a:xfrm>
          </p:grpSpPr>
          <p:sp>
            <p:nvSpPr>
              <p:cNvPr id="35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7FAFC91C-F5BD-4719-BEA7-C4DED6309010}"/>
                  </a:ext>
                </a:extLst>
              </p:cNvPr>
              <p:cNvSpPr/>
              <p:nvPr/>
            </p:nvSpPr>
            <p:spPr>
              <a:xfrm>
                <a:off x="1195406" y="762453"/>
                <a:ext cx="1867110" cy="1646858"/>
              </a:xfrm>
              <a:prstGeom prst="upArrow">
                <a:avLst>
                  <a:gd name="adj1" fmla="val 68657"/>
                  <a:gd name="adj2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7BFD7BBF-CA54-4C24-86D5-AFD7DD025D11}"/>
                  </a:ext>
                </a:extLst>
              </p:cNvPr>
              <p:cNvSpPr/>
              <p:nvPr/>
            </p:nvSpPr>
            <p:spPr>
              <a:xfrm>
                <a:off x="1485900" y="2534088"/>
                <a:ext cx="1291148" cy="1291152"/>
              </a:xfrm>
              <a:custGeom>
                <a:avLst/>
                <a:gdLst>
                  <a:gd name="connsiteX0" fmla="*/ 0 w 585787"/>
                  <a:gd name="connsiteY0" fmla="*/ 0 h 585789"/>
                  <a:gd name="connsiteX1" fmla="*/ 585787 w 585787"/>
                  <a:gd name="connsiteY1" fmla="*/ 0 h 585789"/>
                  <a:gd name="connsiteX2" fmla="*/ 585787 w 585787"/>
                  <a:gd name="connsiteY2" fmla="*/ 585789 h 585789"/>
                  <a:gd name="connsiteX3" fmla="*/ 467731 w 585787"/>
                  <a:gd name="connsiteY3" fmla="*/ 573888 h 585789"/>
                  <a:gd name="connsiteX4" fmla="*/ 0 w 585787"/>
                  <a:gd name="connsiteY4" fmla="*/ 1 h 58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787" h="585789">
                    <a:moveTo>
                      <a:pt x="0" y="0"/>
                    </a:moveTo>
                    <a:lnTo>
                      <a:pt x="585787" y="0"/>
                    </a:lnTo>
                    <a:lnTo>
                      <a:pt x="585787" y="585789"/>
                    </a:lnTo>
                    <a:lnTo>
                      <a:pt x="467731" y="573888"/>
                    </a:lnTo>
                    <a:cubicBezTo>
                      <a:pt x="200798" y="519266"/>
                      <a:pt x="0" y="28308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9413BF25-72BC-4C65-B150-36BD4D0BEE89}"/>
                  </a:ext>
                </a:extLst>
              </p:cNvPr>
              <p:cNvSpPr/>
              <p:nvPr/>
            </p:nvSpPr>
            <p:spPr>
              <a:xfrm rot="10800000">
                <a:off x="2922984" y="2534088"/>
                <a:ext cx="1291148" cy="1291152"/>
              </a:xfrm>
              <a:custGeom>
                <a:avLst/>
                <a:gdLst>
                  <a:gd name="connsiteX0" fmla="*/ 0 w 585787"/>
                  <a:gd name="connsiteY0" fmla="*/ 0 h 585789"/>
                  <a:gd name="connsiteX1" fmla="*/ 585787 w 585787"/>
                  <a:gd name="connsiteY1" fmla="*/ 0 h 585789"/>
                  <a:gd name="connsiteX2" fmla="*/ 585787 w 585787"/>
                  <a:gd name="connsiteY2" fmla="*/ 585789 h 585789"/>
                  <a:gd name="connsiteX3" fmla="*/ 467731 w 585787"/>
                  <a:gd name="connsiteY3" fmla="*/ 573888 h 585789"/>
                  <a:gd name="connsiteX4" fmla="*/ 0 w 585787"/>
                  <a:gd name="connsiteY4" fmla="*/ 1 h 58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787" h="585789">
                    <a:moveTo>
                      <a:pt x="0" y="0"/>
                    </a:moveTo>
                    <a:lnTo>
                      <a:pt x="585787" y="0"/>
                    </a:lnTo>
                    <a:lnTo>
                      <a:pt x="585787" y="585789"/>
                    </a:lnTo>
                    <a:lnTo>
                      <a:pt x="467731" y="573888"/>
                    </a:lnTo>
                    <a:cubicBezTo>
                      <a:pt x="200798" y="519266"/>
                      <a:pt x="0" y="283083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2BDC0AE0-C195-4BA4-BE6C-5183601434ED}"/>
                  </a:ext>
                </a:extLst>
              </p:cNvPr>
              <p:cNvSpPr/>
              <p:nvPr/>
            </p:nvSpPr>
            <p:spPr>
              <a:xfrm>
                <a:off x="2922984" y="3950018"/>
                <a:ext cx="1291148" cy="1291152"/>
              </a:xfrm>
              <a:custGeom>
                <a:avLst/>
                <a:gdLst>
                  <a:gd name="connsiteX0" fmla="*/ 0 w 585787"/>
                  <a:gd name="connsiteY0" fmla="*/ 0 h 585789"/>
                  <a:gd name="connsiteX1" fmla="*/ 585787 w 585787"/>
                  <a:gd name="connsiteY1" fmla="*/ 0 h 585789"/>
                  <a:gd name="connsiteX2" fmla="*/ 585787 w 585787"/>
                  <a:gd name="connsiteY2" fmla="*/ 585789 h 585789"/>
                  <a:gd name="connsiteX3" fmla="*/ 467731 w 585787"/>
                  <a:gd name="connsiteY3" fmla="*/ 573888 h 585789"/>
                  <a:gd name="connsiteX4" fmla="*/ 0 w 585787"/>
                  <a:gd name="connsiteY4" fmla="*/ 1 h 58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787" h="585789">
                    <a:moveTo>
                      <a:pt x="0" y="0"/>
                    </a:moveTo>
                    <a:lnTo>
                      <a:pt x="585787" y="0"/>
                    </a:lnTo>
                    <a:lnTo>
                      <a:pt x="585787" y="585789"/>
                    </a:lnTo>
                    <a:lnTo>
                      <a:pt x="467731" y="573888"/>
                    </a:lnTo>
                    <a:cubicBezTo>
                      <a:pt x="200798" y="519266"/>
                      <a:pt x="0" y="283083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powerpoint template design by DAJU_PPT正版来源小红书大橘PPT微信DAJU_PPT请勿抄袭搬运！盗版必究！-5">
                <a:extLst>
                  <a:ext uri="{FF2B5EF4-FFF2-40B4-BE49-F238E27FC236}">
                    <a16:creationId xmlns:a16="http://schemas.microsoft.com/office/drawing/2014/main" id="{AC9F0ED7-68AF-46EE-A36F-10AD4FA7BBB3}"/>
                  </a:ext>
                </a:extLst>
              </p:cNvPr>
              <p:cNvSpPr/>
              <p:nvPr/>
            </p:nvSpPr>
            <p:spPr>
              <a:xfrm rot="10800000">
                <a:off x="4360068" y="3950018"/>
                <a:ext cx="1291148" cy="1291152"/>
              </a:xfrm>
              <a:custGeom>
                <a:avLst/>
                <a:gdLst>
                  <a:gd name="connsiteX0" fmla="*/ 0 w 585787"/>
                  <a:gd name="connsiteY0" fmla="*/ 0 h 585789"/>
                  <a:gd name="connsiteX1" fmla="*/ 585787 w 585787"/>
                  <a:gd name="connsiteY1" fmla="*/ 0 h 585789"/>
                  <a:gd name="connsiteX2" fmla="*/ 585787 w 585787"/>
                  <a:gd name="connsiteY2" fmla="*/ 585789 h 585789"/>
                  <a:gd name="connsiteX3" fmla="*/ 467731 w 585787"/>
                  <a:gd name="connsiteY3" fmla="*/ 573888 h 585789"/>
                  <a:gd name="connsiteX4" fmla="*/ 0 w 585787"/>
                  <a:gd name="connsiteY4" fmla="*/ 1 h 58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5787" h="585789">
                    <a:moveTo>
                      <a:pt x="0" y="0"/>
                    </a:moveTo>
                    <a:lnTo>
                      <a:pt x="585787" y="0"/>
                    </a:lnTo>
                    <a:lnTo>
                      <a:pt x="585787" y="585789"/>
                    </a:lnTo>
                    <a:lnTo>
                      <a:pt x="467731" y="573888"/>
                    </a:lnTo>
                    <a:cubicBezTo>
                      <a:pt x="200798" y="519266"/>
                      <a:pt x="0" y="283083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30" name="powerpoint template design by DAJU_PPT正版来源小红书大橘PPT微信DAJU_PPT请勿抄袭搬运！盗版必究！-6">
              <a:extLst>
                <a:ext uri="{FF2B5EF4-FFF2-40B4-BE49-F238E27FC236}">
                  <a16:creationId xmlns:a16="http://schemas.microsoft.com/office/drawing/2014/main" id="{E266C4B3-0100-4FAB-AFA8-93EB93507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2297" y="4970509"/>
              <a:ext cx="533494" cy="446466"/>
            </a:xfrm>
            <a:custGeom>
              <a:avLst/>
              <a:gdLst>
                <a:gd name="T0" fmla="*/ 55735 w 498"/>
                <a:gd name="T1" fmla="*/ 36300 h 418"/>
                <a:gd name="T2" fmla="*/ 55735 w 498"/>
                <a:gd name="T3" fmla="*/ 36300 h 418"/>
                <a:gd name="T4" fmla="*/ 16181 w 498"/>
                <a:gd name="T5" fmla="*/ 115622 h 418"/>
                <a:gd name="T6" fmla="*/ 155518 w 498"/>
                <a:gd name="T7" fmla="*/ 51985 h 418"/>
                <a:gd name="T8" fmla="*/ 4045 w 498"/>
                <a:gd name="T9" fmla="*/ 171192 h 418"/>
                <a:gd name="T10" fmla="*/ 19777 w 498"/>
                <a:gd name="T11" fmla="*/ 179258 h 418"/>
                <a:gd name="T12" fmla="*/ 43599 w 498"/>
                <a:gd name="T13" fmla="*/ 139373 h 418"/>
                <a:gd name="T14" fmla="*/ 131696 w 498"/>
                <a:gd name="T15" fmla="*/ 139373 h 418"/>
                <a:gd name="T16" fmla="*/ 210803 w 498"/>
                <a:gd name="T17" fmla="*/ 32267 h 418"/>
                <a:gd name="T18" fmla="*/ 55735 w 498"/>
                <a:gd name="T19" fmla="*/ 36300 h 4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98" h="418">
                  <a:moveTo>
                    <a:pt x="124" y="81"/>
                  </a:moveTo>
                  <a:lnTo>
                    <a:pt x="124" y="81"/>
                  </a:lnTo>
                  <a:cubicBezTo>
                    <a:pt x="27" y="134"/>
                    <a:pt x="36" y="222"/>
                    <a:pt x="36" y="258"/>
                  </a:cubicBezTo>
                  <a:cubicBezTo>
                    <a:pt x="159" y="107"/>
                    <a:pt x="346" y="116"/>
                    <a:pt x="346" y="116"/>
                  </a:cubicBezTo>
                  <a:cubicBezTo>
                    <a:pt x="346" y="116"/>
                    <a:pt x="80" y="204"/>
                    <a:pt x="9" y="382"/>
                  </a:cubicBezTo>
                  <a:cubicBezTo>
                    <a:pt x="0" y="400"/>
                    <a:pt x="36" y="417"/>
                    <a:pt x="44" y="400"/>
                  </a:cubicBezTo>
                  <a:cubicBezTo>
                    <a:pt x="62" y="355"/>
                    <a:pt x="97" y="311"/>
                    <a:pt x="97" y="311"/>
                  </a:cubicBezTo>
                  <a:cubicBezTo>
                    <a:pt x="151" y="329"/>
                    <a:pt x="230" y="355"/>
                    <a:pt x="293" y="311"/>
                  </a:cubicBezTo>
                  <a:cubicBezTo>
                    <a:pt x="363" y="258"/>
                    <a:pt x="363" y="134"/>
                    <a:pt x="469" y="72"/>
                  </a:cubicBezTo>
                  <a:cubicBezTo>
                    <a:pt x="497" y="63"/>
                    <a:pt x="249" y="0"/>
                    <a:pt x="124" y="8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1" name="powerpoint template design by DAJU_PPT正版来源小红书大橘PPT微信DAJU_PPT请勿抄袭搬运！盗版必究！-7">
              <a:extLst>
                <a:ext uri="{FF2B5EF4-FFF2-40B4-BE49-F238E27FC236}">
                  <a16:creationId xmlns:a16="http://schemas.microsoft.com/office/drawing/2014/main" id="{9514FDB3-E4A9-4634-87D5-0CDC39F09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650" y="1258043"/>
              <a:ext cx="493427" cy="509092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2" name="powerpoint template design by DAJU_PPT正版来源小红书大橘PPT微信DAJU_PPT请勿抄袭搬运！盗版必究！-8">
              <a:extLst>
                <a:ext uri="{FF2B5EF4-FFF2-40B4-BE49-F238E27FC236}">
                  <a16:creationId xmlns:a16="http://schemas.microsoft.com/office/drawing/2014/main" id="{C0B9E084-350E-46D5-9B1E-B79502D99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513" y="3497300"/>
              <a:ext cx="400392" cy="403357"/>
            </a:xfrm>
            <a:custGeom>
              <a:avLst/>
              <a:gdLst>
                <a:gd name="T0" fmla="*/ 106933 w 479"/>
                <a:gd name="T1" fmla="*/ 0 h 479"/>
                <a:gd name="T2" fmla="*/ 106933 w 479"/>
                <a:gd name="T3" fmla="*/ 0 h 479"/>
                <a:gd name="T4" fmla="*/ 0 w 479"/>
                <a:gd name="T5" fmla="*/ 107725 h 479"/>
                <a:gd name="T6" fmla="*/ 106933 w 479"/>
                <a:gd name="T7" fmla="*/ 215449 h 479"/>
                <a:gd name="T8" fmla="*/ 213866 w 479"/>
                <a:gd name="T9" fmla="*/ 107725 h 479"/>
                <a:gd name="T10" fmla="*/ 106933 w 479"/>
                <a:gd name="T11" fmla="*/ 0 h 479"/>
                <a:gd name="T12" fmla="*/ 198206 w 479"/>
                <a:gd name="T13" fmla="*/ 107725 h 479"/>
                <a:gd name="T14" fmla="*/ 198206 w 479"/>
                <a:gd name="T15" fmla="*/ 107725 h 479"/>
                <a:gd name="T16" fmla="*/ 178520 w 479"/>
                <a:gd name="T17" fmla="*/ 163615 h 479"/>
                <a:gd name="T18" fmla="*/ 174493 w 479"/>
                <a:gd name="T19" fmla="*/ 147840 h 479"/>
                <a:gd name="T20" fmla="*/ 178520 w 479"/>
                <a:gd name="T21" fmla="*/ 115838 h 479"/>
                <a:gd name="T22" fmla="*/ 166439 w 479"/>
                <a:gd name="T23" fmla="*/ 91949 h 479"/>
                <a:gd name="T24" fmla="*/ 142726 w 479"/>
                <a:gd name="T25" fmla="*/ 80230 h 479"/>
                <a:gd name="T26" fmla="*/ 154806 w 479"/>
                <a:gd name="T27" fmla="*/ 39664 h 479"/>
                <a:gd name="T28" fmla="*/ 131093 w 479"/>
                <a:gd name="T29" fmla="*/ 27945 h 479"/>
                <a:gd name="T30" fmla="*/ 134673 w 479"/>
                <a:gd name="T31" fmla="*/ 23889 h 479"/>
                <a:gd name="T32" fmla="*/ 198206 w 479"/>
                <a:gd name="T33" fmla="*/ 107725 h 479"/>
                <a:gd name="T34" fmla="*/ 94853 w 479"/>
                <a:gd name="T35" fmla="*/ 19832 h 479"/>
                <a:gd name="T36" fmla="*/ 94853 w 479"/>
                <a:gd name="T37" fmla="*/ 19832 h 479"/>
                <a:gd name="T38" fmla="*/ 83220 w 479"/>
                <a:gd name="T39" fmla="*/ 27945 h 479"/>
                <a:gd name="T40" fmla="*/ 67113 w 479"/>
                <a:gd name="T41" fmla="*/ 39664 h 479"/>
                <a:gd name="T42" fmla="*/ 51453 w 479"/>
                <a:gd name="T43" fmla="*/ 59947 h 479"/>
                <a:gd name="T44" fmla="*/ 59507 w 479"/>
                <a:gd name="T45" fmla="*/ 71666 h 479"/>
                <a:gd name="T46" fmla="*/ 79193 w 479"/>
                <a:gd name="T47" fmla="*/ 71666 h 479"/>
                <a:gd name="T48" fmla="*/ 110960 w 479"/>
                <a:gd name="T49" fmla="*/ 107725 h 479"/>
                <a:gd name="T50" fmla="*/ 83220 w 479"/>
                <a:gd name="T51" fmla="*/ 131613 h 479"/>
                <a:gd name="T52" fmla="*/ 79193 w 479"/>
                <a:gd name="T53" fmla="*/ 151896 h 479"/>
                <a:gd name="T54" fmla="*/ 79193 w 479"/>
                <a:gd name="T55" fmla="*/ 175785 h 479"/>
                <a:gd name="T56" fmla="*/ 59507 w 479"/>
                <a:gd name="T57" fmla="*/ 155502 h 479"/>
                <a:gd name="T58" fmla="*/ 55480 w 479"/>
                <a:gd name="T59" fmla="*/ 128008 h 479"/>
                <a:gd name="T60" fmla="*/ 39373 w 479"/>
                <a:gd name="T61" fmla="*/ 107725 h 479"/>
                <a:gd name="T62" fmla="*/ 47426 w 479"/>
                <a:gd name="T63" fmla="*/ 83836 h 479"/>
                <a:gd name="T64" fmla="*/ 23713 w 479"/>
                <a:gd name="T65" fmla="*/ 76173 h 479"/>
                <a:gd name="T66" fmla="*/ 94853 w 479"/>
                <a:gd name="T67" fmla="*/ 19832 h 479"/>
                <a:gd name="T68" fmla="*/ 79193 w 479"/>
                <a:gd name="T69" fmla="*/ 195617 h 479"/>
                <a:gd name="T70" fmla="*/ 79193 w 479"/>
                <a:gd name="T71" fmla="*/ 195617 h 479"/>
                <a:gd name="T72" fmla="*/ 91273 w 479"/>
                <a:gd name="T73" fmla="*/ 187504 h 479"/>
                <a:gd name="T74" fmla="*/ 106933 w 479"/>
                <a:gd name="T75" fmla="*/ 183447 h 479"/>
                <a:gd name="T76" fmla="*/ 131093 w 479"/>
                <a:gd name="T77" fmla="*/ 175785 h 479"/>
                <a:gd name="T78" fmla="*/ 158386 w 479"/>
                <a:gd name="T79" fmla="*/ 183447 h 479"/>
                <a:gd name="T80" fmla="*/ 106933 w 479"/>
                <a:gd name="T81" fmla="*/ 199674 h 479"/>
                <a:gd name="T82" fmla="*/ 79193 w 479"/>
                <a:gd name="T83" fmla="*/ 195617 h 47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3" name="powerpoint template design by DAJU_PPT正版来源小红书大橘PPT微信DAJU_PPT请勿抄袭搬运！盗版必究！-9">
              <a:extLst>
                <a:ext uri="{FF2B5EF4-FFF2-40B4-BE49-F238E27FC236}">
                  <a16:creationId xmlns:a16="http://schemas.microsoft.com/office/drawing/2014/main" id="{FCB1F69B-D0AF-4E20-94A3-E220381D9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284" y="3069787"/>
              <a:ext cx="528962" cy="464729"/>
            </a:xfrm>
            <a:custGeom>
              <a:avLst/>
              <a:gdLst>
                <a:gd name="T0" fmla="*/ 221804 w 498"/>
                <a:gd name="T1" fmla="*/ 194813 h 435"/>
                <a:gd name="T2" fmla="*/ 221804 w 498"/>
                <a:gd name="T3" fmla="*/ 194813 h 435"/>
                <a:gd name="T4" fmla="*/ 217341 w 498"/>
                <a:gd name="T5" fmla="*/ 147232 h 435"/>
                <a:gd name="T6" fmla="*/ 189671 w 498"/>
                <a:gd name="T7" fmla="*/ 131521 h 435"/>
                <a:gd name="T8" fmla="*/ 166018 w 498"/>
                <a:gd name="T9" fmla="*/ 103691 h 435"/>
                <a:gd name="T10" fmla="*/ 174051 w 498"/>
                <a:gd name="T11" fmla="*/ 87980 h 435"/>
                <a:gd name="T12" fmla="*/ 182084 w 498"/>
                <a:gd name="T13" fmla="*/ 71372 h 435"/>
                <a:gd name="T14" fmla="*/ 178068 w 498"/>
                <a:gd name="T15" fmla="*/ 67781 h 435"/>
                <a:gd name="T16" fmla="*/ 182084 w 498"/>
                <a:gd name="T17" fmla="*/ 51621 h 435"/>
                <a:gd name="T18" fmla="*/ 154415 w 498"/>
                <a:gd name="T19" fmla="*/ 27830 h 435"/>
                <a:gd name="T20" fmla="*/ 126745 w 498"/>
                <a:gd name="T21" fmla="*/ 51621 h 435"/>
                <a:gd name="T22" fmla="*/ 130762 w 498"/>
                <a:gd name="T23" fmla="*/ 67781 h 435"/>
                <a:gd name="T24" fmla="*/ 126745 w 498"/>
                <a:gd name="T25" fmla="*/ 71372 h 435"/>
                <a:gd name="T26" fmla="*/ 134778 w 498"/>
                <a:gd name="T27" fmla="*/ 87980 h 435"/>
                <a:gd name="T28" fmla="*/ 138795 w 498"/>
                <a:gd name="T29" fmla="*/ 103691 h 435"/>
                <a:gd name="T30" fmla="*/ 130762 w 498"/>
                <a:gd name="T31" fmla="*/ 123441 h 435"/>
                <a:gd name="T32" fmla="*/ 170035 w 498"/>
                <a:gd name="T33" fmla="*/ 163392 h 435"/>
                <a:gd name="T34" fmla="*/ 170035 w 498"/>
                <a:gd name="T35" fmla="*/ 194813 h 435"/>
                <a:gd name="T36" fmla="*/ 221804 w 498"/>
                <a:gd name="T37" fmla="*/ 194813 h 435"/>
                <a:gd name="T38" fmla="*/ 115142 w 498"/>
                <a:gd name="T39" fmla="*/ 135561 h 435"/>
                <a:gd name="T40" fmla="*/ 115142 w 498"/>
                <a:gd name="T41" fmla="*/ 135561 h 435"/>
                <a:gd name="T42" fmla="*/ 83455 w 498"/>
                <a:gd name="T43" fmla="*/ 103691 h 435"/>
                <a:gd name="T44" fmla="*/ 95059 w 498"/>
                <a:gd name="T45" fmla="*/ 75412 h 435"/>
                <a:gd name="T46" fmla="*/ 103092 w 498"/>
                <a:gd name="T47" fmla="*/ 59701 h 435"/>
                <a:gd name="T48" fmla="*/ 99075 w 498"/>
                <a:gd name="T49" fmla="*/ 51621 h 435"/>
                <a:gd name="T50" fmla="*/ 103092 w 498"/>
                <a:gd name="T51" fmla="*/ 31870 h 435"/>
                <a:gd name="T52" fmla="*/ 67389 w 498"/>
                <a:gd name="T53" fmla="*/ 0 h 435"/>
                <a:gd name="T54" fmla="*/ 31686 w 498"/>
                <a:gd name="T55" fmla="*/ 31870 h 435"/>
                <a:gd name="T56" fmla="*/ 31686 w 498"/>
                <a:gd name="T57" fmla="*/ 51621 h 435"/>
                <a:gd name="T58" fmla="*/ 31686 w 498"/>
                <a:gd name="T59" fmla="*/ 59701 h 435"/>
                <a:gd name="T60" fmla="*/ 39719 w 498"/>
                <a:gd name="T61" fmla="*/ 75412 h 435"/>
                <a:gd name="T62" fmla="*/ 47753 w 498"/>
                <a:gd name="T63" fmla="*/ 103691 h 435"/>
                <a:gd name="T64" fmla="*/ 20083 w 498"/>
                <a:gd name="T65" fmla="*/ 135561 h 435"/>
                <a:gd name="T66" fmla="*/ 0 w 498"/>
                <a:gd name="T67" fmla="*/ 155312 h 435"/>
                <a:gd name="T68" fmla="*/ 0 w 498"/>
                <a:gd name="T69" fmla="*/ 194813 h 435"/>
                <a:gd name="T70" fmla="*/ 154415 w 498"/>
                <a:gd name="T71" fmla="*/ 194813 h 435"/>
                <a:gd name="T72" fmla="*/ 154415 w 498"/>
                <a:gd name="T73" fmla="*/ 163392 h 435"/>
                <a:gd name="T74" fmla="*/ 115142 w 498"/>
                <a:gd name="T75" fmla="*/ 135561 h 43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98" h="435">
                  <a:moveTo>
                    <a:pt x="497" y="434"/>
                  </a:moveTo>
                  <a:lnTo>
                    <a:pt x="497" y="434"/>
                  </a:lnTo>
                  <a:cubicBezTo>
                    <a:pt x="497" y="434"/>
                    <a:pt x="497" y="337"/>
                    <a:pt x="487" y="328"/>
                  </a:cubicBezTo>
                  <a:cubicBezTo>
                    <a:pt x="479" y="319"/>
                    <a:pt x="462" y="302"/>
                    <a:pt x="425" y="293"/>
                  </a:cubicBezTo>
                  <a:cubicBezTo>
                    <a:pt x="390" y="275"/>
                    <a:pt x="372" y="257"/>
                    <a:pt x="372" y="231"/>
                  </a:cubicBezTo>
                  <a:cubicBezTo>
                    <a:pt x="372" y="213"/>
                    <a:pt x="390" y="222"/>
                    <a:pt x="390" y="196"/>
                  </a:cubicBezTo>
                  <a:cubicBezTo>
                    <a:pt x="390" y="178"/>
                    <a:pt x="408" y="196"/>
                    <a:pt x="408" y="159"/>
                  </a:cubicBezTo>
                  <a:cubicBezTo>
                    <a:pt x="408" y="151"/>
                    <a:pt x="399" y="151"/>
                    <a:pt x="399" y="151"/>
                  </a:cubicBezTo>
                  <a:cubicBezTo>
                    <a:pt x="399" y="151"/>
                    <a:pt x="408" y="133"/>
                    <a:pt x="408" y="115"/>
                  </a:cubicBezTo>
                  <a:cubicBezTo>
                    <a:pt x="408" y="98"/>
                    <a:pt x="399" y="62"/>
                    <a:pt x="346" y="62"/>
                  </a:cubicBezTo>
                  <a:cubicBezTo>
                    <a:pt x="293" y="62"/>
                    <a:pt x="284" y="98"/>
                    <a:pt x="284" y="115"/>
                  </a:cubicBezTo>
                  <a:cubicBezTo>
                    <a:pt x="284" y="133"/>
                    <a:pt x="293" y="151"/>
                    <a:pt x="293" y="151"/>
                  </a:cubicBezTo>
                  <a:cubicBezTo>
                    <a:pt x="293" y="151"/>
                    <a:pt x="284" y="151"/>
                    <a:pt x="284" y="159"/>
                  </a:cubicBezTo>
                  <a:cubicBezTo>
                    <a:pt x="284" y="196"/>
                    <a:pt x="293" y="178"/>
                    <a:pt x="302" y="196"/>
                  </a:cubicBezTo>
                  <a:cubicBezTo>
                    <a:pt x="302" y="222"/>
                    <a:pt x="311" y="213"/>
                    <a:pt x="311" y="231"/>
                  </a:cubicBezTo>
                  <a:cubicBezTo>
                    <a:pt x="311" y="249"/>
                    <a:pt x="311" y="266"/>
                    <a:pt x="293" y="275"/>
                  </a:cubicBezTo>
                  <a:cubicBezTo>
                    <a:pt x="372" y="319"/>
                    <a:pt x="381" y="319"/>
                    <a:pt x="381" y="364"/>
                  </a:cubicBezTo>
                  <a:cubicBezTo>
                    <a:pt x="381" y="434"/>
                    <a:pt x="381" y="434"/>
                    <a:pt x="381" y="434"/>
                  </a:cubicBezTo>
                  <a:lnTo>
                    <a:pt x="497" y="434"/>
                  </a:lnTo>
                  <a:close/>
                  <a:moveTo>
                    <a:pt x="258" y="302"/>
                  </a:moveTo>
                  <a:lnTo>
                    <a:pt x="258" y="302"/>
                  </a:lnTo>
                  <a:cubicBezTo>
                    <a:pt x="204" y="284"/>
                    <a:pt x="187" y="266"/>
                    <a:pt x="187" y="231"/>
                  </a:cubicBezTo>
                  <a:cubicBezTo>
                    <a:pt x="187" y="204"/>
                    <a:pt x="204" y="213"/>
                    <a:pt x="213" y="168"/>
                  </a:cubicBezTo>
                  <a:cubicBezTo>
                    <a:pt x="213" y="159"/>
                    <a:pt x="231" y="168"/>
                    <a:pt x="231" y="133"/>
                  </a:cubicBezTo>
                  <a:cubicBezTo>
                    <a:pt x="231" y="115"/>
                    <a:pt x="222" y="115"/>
                    <a:pt x="222" y="115"/>
                  </a:cubicBezTo>
                  <a:cubicBezTo>
                    <a:pt x="222" y="115"/>
                    <a:pt x="222" y="89"/>
                    <a:pt x="231" y="71"/>
                  </a:cubicBezTo>
                  <a:cubicBezTo>
                    <a:pt x="231" y="53"/>
                    <a:pt x="213" y="0"/>
                    <a:pt x="151" y="0"/>
                  </a:cubicBezTo>
                  <a:cubicBezTo>
                    <a:pt x="80" y="0"/>
                    <a:pt x="71" y="53"/>
                    <a:pt x="71" y="71"/>
                  </a:cubicBezTo>
                  <a:cubicBezTo>
                    <a:pt x="71" y="89"/>
                    <a:pt x="71" y="115"/>
                    <a:pt x="71" y="115"/>
                  </a:cubicBezTo>
                  <a:cubicBezTo>
                    <a:pt x="71" y="115"/>
                    <a:pt x="71" y="115"/>
                    <a:pt x="71" y="133"/>
                  </a:cubicBezTo>
                  <a:cubicBezTo>
                    <a:pt x="71" y="168"/>
                    <a:pt x="80" y="159"/>
                    <a:pt x="89" y="168"/>
                  </a:cubicBezTo>
                  <a:cubicBezTo>
                    <a:pt x="89" y="213"/>
                    <a:pt x="107" y="204"/>
                    <a:pt x="107" y="231"/>
                  </a:cubicBezTo>
                  <a:cubicBezTo>
                    <a:pt x="107" y="266"/>
                    <a:pt x="89" y="284"/>
                    <a:pt x="45" y="302"/>
                  </a:cubicBezTo>
                  <a:cubicBezTo>
                    <a:pt x="27" y="310"/>
                    <a:pt x="0" y="319"/>
                    <a:pt x="0" y="346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346" y="434"/>
                    <a:pt x="346" y="434"/>
                    <a:pt x="346" y="434"/>
                  </a:cubicBezTo>
                  <a:cubicBezTo>
                    <a:pt x="346" y="434"/>
                    <a:pt x="346" y="381"/>
                    <a:pt x="346" y="364"/>
                  </a:cubicBezTo>
                  <a:cubicBezTo>
                    <a:pt x="346" y="346"/>
                    <a:pt x="302" y="328"/>
                    <a:pt x="258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34" name="powerpoint template design by DAJU_PPT正版来源小红书大橘PPT微信DAJU_PPT请勿抄袭搬运！盗版必究！-10">
              <a:extLst>
                <a:ext uri="{FF2B5EF4-FFF2-40B4-BE49-F238E27FC236}">
                  <a16:creationId xmlns:a16="http://schemas.microsoft.com/office/drawing/2014/main" id="{3F1D8C34-7162-40D8-8528-E5072AC6F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120" y="5296250"/>
              <a:ext cx="365918" cy="365918"/>
            </a:xfrm>
            <a:custGeom>
              <a:avLst/>
              <a:gdLst>
                <a:gd name="T0" fmla="*/ 212011 w 634"/>
                <a:gd name="T1" fmla="*/ 105984 h 634"/>
                <a:gd name="T2" fmla="*/ 111414 w 634"/>
                <a:gd name="T3" fmla="*/ 0 h 634"/>
                <a:gd name="T4" fmla="*/ 15865 w 634"/>
                <a:gd name="T5" fmla="*/ 105984 h 634"/>
                <a:gd name="T6" fmla="*/ 0 w 634"/>
                <a:gd name="T7" fmla="*/ 169790 h 634"/>
                <a:gd name="T8" fmla="*/ 58411 w 634"/>
                <a:gd name="T9" fmla="*/ 201874 h 634"/>
                <a:gd name="T10" fmla="*/ 84732 w 634"/>
                <a:gd name="T11" fmla="*/ 127253 h 634"/>
                <a:gd name="T12" fmla="*/ 26321 w 634"/>
                <a:gd name="T13" fmla="*/ 100937 h 634"/>
                <a:gd name="T14" fmla="*/ 196146 w 634"/>
                <a:gd name="T15" fmla="*/ 100937 h 634"/>
                <a:gd name="T16" fmla="*/ 143144 w 634"/>
                <a:gd name="T17" fmla="*/ 127253 h 634"/>
                <a:gd name="T18" fmla="*/ 169825 w 634"/>
                <a:gd name="T19" fmla="*/ 201874 h 634"/>
                <a:gd name="T20" fmla="*/ 185690 w 634"/>
                <a:gd name="T21" fmla="*/ 222782 h 634"/>
                <a:gd name="T22" fmla="*/ 196146 w 634"/>
                <a:gd name="T23" fmla="*/ 222782 h 634"/>
                <a:gd name="T24" fmla="*/ 228236 w 634"/>
                <a:gd name="T25" fmla="*/ 169790 h 634"/>
                <a:gd name="T26" fmla="*/ 212011 w 634"/>
                <a:gd name="T27" fmla="*/ 105984 h 634"/>
                <a:gd name="T28" fmla="*/ 47594 w 634"/>
                <a:gd name="T29" fmla="*/ 116798 h 634"/>
                <a:gd name="T30" fmla="*/ 68868 w 634"/>
                <a:gd name="T31" fmla="*/ 127253 h 634"/>
                <a:gd name="T32" fmla="*/ 58411 w 634"/>
                <a:gd name="T33" fmla="*/ 185652 h 634"/>
                <a:gd name="T34" fmla="*/ 42186 w 634"/>
                <a:gd name="T35" fmla="*/ 148521 h 634"/>
                <a:gd name="T36" fmla="*/ 31730 w 634"/>
                <a:gd name="T37" fmla="*/ 116798 h 634"/>
                <a:gd name="T38" fmla="*/ 26321 w 634"/>
                <a:gd name="T39" fmla="*/ 148521 h 634"/>
                <a:gd name="T40" fmla="*/ 26321 w 634"/>
                <a:gd name="T41" fmla="*/ 185652 h 634"/>
                <a:gd name="T42" fmla="*/ 15865 w 634"/>
                <a:gd name="T43" fmla="*/ 127253 h 634"/>
                <a:gd name="T44" fmla="*/ 31730 w 634"/>
                <a:gd name="T45" fmla="*/ 116798 h 634"/>
                <a:gd name="T46" fmla="*/ 174873 w 634"/>
                <a:gd name="T47" fmla="*/ 185652 h 634"/>
                <a:gd name="T48" fmla="*/ 153600 w 634"/>
                <a:gd name="T49" fmla="*/ 169790 h 634"/>
                <a:gd name="T50" fmla="*/ 169825 w 634"/>
                <a:gd name="T51" fmla="*/ 116798 h 634"/>
                <a:gd name="T52" fmla="*/ 185690 w 634"/>
                <a:gd name="T53" fmla="*/ 148521 h 634"/>
                <a:gd name="T54" fmla="*/ 212011 w 634"/>
                <a:gd name="T55" fmla="*/ 169790 h 634"/>
                <a:gd name="T56" fmla="*/ 196146 w 634"/>
                <a:gd name="T57" fmla="*/ 185652 h 634"/>
                <a:gd name="T58" fmla="*/ 196146 w 634"/>
                <a:gd name="T59" fmla="*/ 148521 h 634"/>
                <a:gd name="T60" fmla="*/ 196146 w 634"/>
                <a:gd name="T61" fmla="*/ 116798 h 634"/>
                <a:gd name="T62" fmla="*/ 212011 w 634"/>
                <a:gd name="T63" fmla="*/ 169790 h 63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34" h="634">
                  <a:moveTo>
                    <a:pt x="588" y="294"/>
                  </a:moveTo>
                  <a:lnTo>
                    <a:pt x="588" y="294"/>
                  </a:lnTo>
                  <a:cubicBezTo>
                    <a:pt x="588" y="280"/>
                    <a:pt x="588" y="280"/>
                    <a:pt x="588" y="265"/>
                  </a:cubicBezTo>
                  <a:cubicBezTo>
                    <a:pt x="588" y="118"/>
                    <a:pt x="471" y="0"/>
                    <a:pt x="309" y="0"/>
                  </a:cubicBezTo>
                  <a:cubicBezTo>
                    <a:pt x="162" y="0"/>
                    <a:pt x="44" y="118"/>
                    <a:pt x="44" y="265"/>
                  </a:cubicBezTo>
                  <a:cubicBezTo>
                    <a:pt x="44" y="280"/>
                    <a:pt x="44" y="280"/>
                    <a:pt x="44" y="294"/>
                  </a:cubicBezTo>
                  <a:cubicBezTo>
                    <a:pt x="14" y="309"/>
                    <a:pt x="0" y="324"/>
                    <a:pt x="0" y="353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515"/>
                    <a:pt x="29" y="560"/>
                    <a:pt x="73" y="560"/>
                  </a:cubicBezTo>
                  <a:lnTo>
                    <a:pt x="162" y="560"/>
                  </a:lnTo>
                  <a:cubicBezTo>
                    <a:pt x="206" y="560"/>
                    <a:pt x="235" y="515"/>
                    <a:pt x="235" y="471"/>
                  </a:cubicBezTo>
                  <a:cubicBezTo>
                    <a:pt x="235" y="353"/>
                    <a:pt x="235" y="353"/>
                    <a:pt x="235" y="353"/>
                  </a:cubicBezTo>
                  <a:cubicBezTo>
                    <a:pt x="235" y="309"/>
                    <a:pt x="206" y="280"/>
                    <a:pt x="162" y="280"/>
                  </a:cubicBezTo>
                  <a:cubicBezTo>
                    <a:pt x="162" y="280"/>
                    <a:pt x="88" y="280"/>
                    <a:pt x="73" y="280"/>
                  </a:cubicBezTo>
                  <a:cubicBezTo>
                    <a:pt x="73" y="147"/>
                    <a:pt x="176" y="44"/>
                    <a:pt x="309" y="44"/>
                  </a:cubicBezTo>
                  <a:cubicBezTo>
                    <a:pt x="442" y="44"/>
                    <a:pt x="544" y="133"/>
                    <a:pt x="544" y="280"/>
                  </a:cubicBezTo>
                  <a:lnTo>
                    <a:pt x="471" y="280"/>
                  </a:lnTo>
                  <a:cubicBezTo>
                    <a:pt x="426" y="280"/>
                    <a:pt x="397" y="309"/>
                    <a:pt x="397" y="353"/>
                  </a:cubicBezTo>
                  <a:cubicBezTo>
                    <a:pt x="397" y="471"/>
                    <a:pt x="397" y="471"/>
                    <a:pt x="397" y="471"/>
                  </a:cubicBezTo>
                  <a:cubicBezTo>
                    <a:pt x="397" y="515"/>
                    <a:pt x="426" y="560"/>
                    <a:pt x="471" y="560"/>
                  </a:cubicBezTo>
                  <a:lnTo>
                    <a:pt x="515" y="560"/>
                  </a:lnTo>
                  <a:cubicBezTo>
                    <a:pt x="515" y="618"/>
                    <a:pt x="515" y="618"/>
                    <a:pt x="515" y="618"/>
                  </a:cubicBezTo>
                  <a:cubicBezTo>
                    <a:pt x="515" y="618"/>
                    <a:pt x="515" y="633"/>
                    <a:pt x="530" y="633"/>
                  </a:cubicBezTo>
                  <a:cubicBezTo>
                    <a:pt x="544" y="633"/>
                    <a:pt x="544" y="618"/>
                    <a:pt x="544" y="618"/>
                  </a:cubicBezTo>
                  <a:cubicBezTo>
                    <a:pt x="544" y="560"/>
                    <a:pt x="544" y="560"/>
                    <a:pt x="544" y="560"/>
                  </a:cubicBezTo>
                  <a:cubicBezTo>
                    <a:pt x="588" y="560"/>
                    <a:pt x="633" y="515"/>
                    <a:pt x="633" y="471"/>
                  </a:cubicBezTo>
                  <a:cubicBezTo>
                    <a:pt x="633" y="353"/>
                    <a:pt x="633" y="353"/>
                    <a:pt x="633" y="353"/>
                  </a:cubicBezTo>
                  <a:cubicBezTo>
                    <a:pt x="633" y="324"/>
                    <a:pt x="618" y="309"/>
                    <a:pt x="588" y="294"/>
                  </a:cubicBezTo>
                  <a:close/>
                  <a:moveTo>
                    <a:pt x="132" y="324"/>
                  </a:moveTo>
                  <a:lnTo>
                    <a:pt x="132" y="324"/>
                  </a:lnTo>
                  <a:cubicBezTo>
                    <a:pt x="162" y="324"/>
                    <a:pt x="162" y="324"/>
                    <a:pt x="162" y="324"/>
                  </a:cubicBezTo>
                  <a:cubicBezTo>
                    <a:pt x="176" y="324"/>
                    <a:pt x="191" y="339"/>
                    <a:pt x="191" y="353"/>
                  </a:cubicBezTo>
                  <a:cubicBezTo>
                    <a:pt x="191" y="471"/>
                    <a:pt x="191" y="471"/>
                    <a:pt x="191" y="471"/>
                  </a:cubicBezTo>
                  <a:cubicBezTo>
                    <a:pt x="191" y="501"/>
                    <a:pt x="176" y="515"/>
                    <a:pt x="162" y="515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32" y="486"/>
                    <a:pt x="117" y="442"/>
                    <a:pt x="117" y="412"/>
                  </a:cubicBezTo>
                  <a:cubicBezTo>
                    <a:pt x="117" y="383"/>
                    <a:pt x="117" y="353"/>
                    <a:pt x="132" y="324"/>
                  </a:cubicBezTo>
                  <a:close/>
                  <a:moveTo>
                    <a:pt x="88" y="324"/>
                  </a:moveTo>
                  <a:lnTo>
                    <a:pt x="88" y="324"/>
                  </a:lnTo>
                  <a:cubicBezTo>
                    <a:pt x="88" y="353"/>
                    <a:pt x="73" y="383"/>
                    <a:pt x="73" y="412"/>
                  </a:cubicBezTo>
                  <a:cubicBezTo>
                    <a:pt x="73" y="442"/>
                    <a:pt x="88" y="486"/>
                    <a:pt x="103" y="515"/>
                  </a:cubicBezTo>
                  <a:cubicBezTo>
                    <a:pt x="73" y="515"/>
                    <a:pt x="73" y="515"/>
                    <a:pt x="73" y="515"/>
                  </a:cubicBezTo>
                  <a:cubicBezTo>
                    <a:pt x="59" y="515"/>
                    <a:pt x="44" y="501"/>
                    <a:pt x="44" y="471"/>
                  </a:cubicBezTo>
                  <a:cubicBezTo>
                    <a:pt x="44" y="353"/>
                    <a:pt x="44" y="353"/>
                    <a:pt x="44" y="353"/>
                  </a:cubicBezTo>
                  <a:cubicBezTo>
                    <a:pt x="44" y="339"/>
                    <a:pt x="59" y="324"/>
                    <a:pt x="73" y="324"/>
                  </a:cubicBezTo>
                  <a:lnTo>
                    <a:pt x="88" y="324"/>
                  </a:lnTo>
                  <a:close/>
                  <a:moveTo>
                    <a:pt x="485" y="515"/>
                  </a:moveTo>
                  <a:lnTo>
                    <a:pt x="485" y="515"/>
                  </a:lnTo>
                  <a:cubicBezTo>
                    <a:pt x="471" y="515"/>
                    <a:pt x="471" y="515"/>
                    <a:pt x="471" y="515"/>
                  </a:cubicBezTo>
                  <a:cubicBezTo>
                    <a:pt x="456" y="515"/>
                    <a:pt x="426" y="501"/>
                    <a:pt x="426" y="471"/>
                  </a:cubicBezTo>
                  <a:cubicBezTo>
                    <a:pt x="426" y="353"/>
                    <a:pt x="426" y="353"/>
                    <a:pt x="426" y="353"/>
                  </a:cubicBezTo>
                  <a:cubicBezTo>
                    <a:pt x="426" y="339"/>
                    <a:pt x="456" y="324"/>
                    <a:pt x="471" y="324"/>
                  </a:cubicBezTo>
                  <a:cubicBezTo>
                    <a:pt x="500" y="324"/>
                    <a:pt x="500" y="324"/>
                    <a:pt x="500" y="324"/>
                  </a:cubicBezTo>
                  <a:cubicBezTo>
                    <a:pt x="500" y="353"/>
                    <a:pt x="515" y="383"/>
                    <a:pt x="515" y="412"/>
                  </a:cubicBezTo>
                  <a:cubicBezTo>
                    <a:pt x="515" y="442"/>
                    <a:pt x="500" y="486"/>
                    <a:pt x="485" y="515"/>
                  </a:cubicBezTo>
                  <a:close/>
                  <a:moveTo>
                    <a:pt x="588" y="471"/>
                  </a:moveTo>
                  <a:lnTo>
                    <a:pt x="588" y="471"/>
                  </a:lnTo>
                  <a:cubicBezTo>
                    <a:pt x="588" y="501"/>
                    <a:pt x="574" y="515"/>
                    <a:pt x="544" y="515"/>
                  </a:cubicBezTo>
                  <a:cubicBezTo>
                    <a:pt x="530" y="515"/>
                    <a:pt x="530" y="515"/>
                    <a:pt x="530" y="515"/>
                  </a:cubicBezTo>
                  <a:cubicBezTo>
                    <a:pt x="544" y="486"/>
                    <a:pt x="544" y="442"/>
                    <a:pt x="544" y="412"/>
                  </a:cubicBezTo>
                  <a:cubicBezTo>
                    <a:pt x="544" y="383"/>
                    <a:pt x="544" y="353"/>
                    <a:pt x="530" y="324"/>
                  </a:cubicBezTo>
                  <a:cubicBezTo>
                    <a:pt x="544" y="324"/>
                    <a:pt x="544" y="324"/>
                    <a:pt x="544" y="324"/>
                  </a:cubicBezTo>
                  <a:cubicBezTo>
                    <a:pt x="574" y="324"/>
                    <a:pt x="588" y="339"/>
                    <a:pt x="588" y="353"/>
                  </a:cubicBezTo>
                  <a:lnTo>
                    <a:pt x="588" y="4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lc="http://schemas.openxmlformats.org/drawingml/2006/lockedCanvas"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lc="http://schemas.openxmlformats.org/drawingml/2006/lockedCanvas"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9C022F3-C92D-81DB-C956-36C399C68D8F}"/>
              </a:ext>
            </a:extLst>
          </p:cNvPr>
          <p:cNvGrpSpPr/>
          <p:nvPr/>
        </p:nvGrpSpPr>
        <p:grpSpPr>
          <a:xfrm>
            <a:off x="937080" y="1837406"/>
            <a:ext cx="10520865" cy="4139620"/>
            <a:chOff x="937080" y="1837406"/>
            <a:chExt cx="10520865" cy="413962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B4FDC9E-F766-4F5E-ACA2-19289621B86E}"/>
                </a:ext>
              </a:extLst>
            </p:cNvPr>
            <p:cNvGrpSpPr/>
            <p:nvPr/>
          </p:nvGrpSpPr>
          <p:grpSpPr>
            <a:xfrm flipH="1">
              <a:off x="3918795" y="1837406"/>
              <a:ext cx="3028232" cy="929081"/>
              <a:chOff x="687399" y="4461736"/>
              <a:chExt cx="3028232" cy="929081"/>
            </a:xfrm>
          </p:grpSpPr>
          <p:sp>
            <p:nvSpPr>
              <p:cNvPr id="27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4C09EFC5-5611-406B-8934-6606ACFC1C7E}"/>
                  </a:ext>
                </a:extLst>
              </p:cNvPr>
              <p:cNvSpPr txBox="1"/>
              <p:nvPr/>
            </p:nvSpPr>
            <p:spPr>
              <a:xfrm>
                <a:off x="687399" y="4461736"/>
                <a:ext cx="207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2000" b="1" dirty="0"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28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FCCB1FB5-56D2-48B8-8A30-A8E874317B93}"/>
                  </a:ext>
                </a:extLst>
              </p:cNvPr>
              <p:cNvSpPr txBox="1"/>
              <p:nvPr/>
            </p:nvSpPr>
            <p:spPr>
              <a:xfrm>
                <a:off x="687399" y="4781804"/>
                <a:ext cx="3028232" cy="609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  <a:r>
                  <a:rPr lang="zh-CN" altLang="en-US" sz="1600" dirty="0">
                    <a:latin typeface="+mn-ea"/>
                  </a:rPr>
                  <a:t>，正文字号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B5CCC81-7374-4F32-BF5F-F46004D63BB3}"/>
                </a:ext>
              </a:extLst>
            </p:cNvPr>
            <p:cNvGrpSpPr/>
            <p:nvPr/>
          </p:nvGrpSpPr>
          <p:grpSpPr>
            <a:xfrm flipH="1">
              <a:off x="2499376" y="3481982"/>
              <a:ext cx="3028232" cy="929081"/>
              <a:chOff x="687399" y="4461736"/>
              <a:chExt cx="3028232" cy="929081"/>
            </a:xfrm>
          </p:grpSpPr>
          <p:sp>
            <p:nvSpPr>
              <p:cNvPr id="25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045481AE-C39D-46D7-9D82-47D9915CA43A}"/>
                  </a:ext>
                </a:extLst>
              </p:cNvPr>
              <p:cNvSpPr txBox="1"/>
              <p:nvPr/>
            </p:nvSpPr>
            <p:spPr>
              <a:xfrm>
                <a:off x="687399" y="4461736"/>
                <a:ext cx="207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2000" b="1" dirty="0"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26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9FFA8BB7-70F4-4E06-AC50-F897FD70695E}"/>
                  </a:ext>
                </a:extLst>
              </p:cNvPr>
              <p:cNvSpPr txBox="1"/>
              <p:nvPr/>
            </p:nvSpPr>
            <p:spPr>
              <a:xfrm>
                <a:off x="687399" y="4781804"/>
                <a:ext cx="3028232" cy="609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  <a:r>
                  <a:rPr lang="zh-CN" altLang="en-US" sz="1600" dirty="0">
                    <a:latin typeface="+mn-ea"/>
                  </a:rPr>
                  <a:t>，正文字号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72AC53E-009F-4748-9900-8E436E2FE604}"/>
                </a:ext>
              </a:extLst>
            </p:cNvPr>
            <p:cNvGrpSpPr/>
            <p:nvPr/>
          </p:nvGrpSpPr>
          <p:grpSpPr>
            <a:xfrm flipH="1">
              <a:off x="937080" y="5047945"/>
              <a:ext cx="3028232" cy="929081"/>
              <a:chOff x="232209" y="4194222"/>
              <a:chExt cx="3028232" cy="929081"/>
            </a:xfrm>
          </p:grpSpPr>
          <p:sp>
            <p:nvSpPr>
              <p:cNvPr id="23" name="powerpoint template design by DAJU_PPT正版来源小红书大橘PPT微信DAJU_PPT请勿抄袭搬运！盗版必究！-5">
                <a:extLst>
                  <a:ext uri="{FF2B5EF4-FFF2-40B4-BE49-F238E27FC236}">
                    <a16:creationId xmlns:a16="http://schemas.microsoft.com/office/drawing/2014/main" id="{13D848D2-C684-40F2-9122-4FBDD7F2644A}"/>
                  </a:ext>
                </a:extLst>
              </p:cNvPr>
              <p:cNvSpPr txBox="1"/>
              <p:nvPr/>
            </p:nvSpPr>
            <p:spPr>
              <a:xfrm>
                <a:off x="232209" y="4194222"/>
                <a:ext cx="207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2000" b="1" dirty="0"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24" name="powerpoint template design by DAJU_PPT正版来源小红书大橘PPT微信DAJU_PPT请勿抄袭搬运！盗版必究！-6">
                <a:extLst>
                  <a:ext uri="{FF2B5EF4-FFF2-40B4-BE49-F238E27FC236}">
                    <a16:creationId xmlns:a16="http://schemas.microsoft.com/office/drawing/2014/main" id="{BF074D42-A5D2-4581-B215-F6CA08F9C901}"/>
                  </a:ext>
                </a:extLst>
              </p:cNvPr>
              <p:cNvSpPr txBox="1"/>
              <p:nvPr/>
            </p:nvSpPr>
            <p:spPr>
              <a:xfrm>
                <a:off x="232209" y="4514290"/>
                <a:ext cx="3028232" cy="609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这里输入您的正文内容，建议标题字号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  <a:r>
                  <a:rPr lang="zh-CN" altLang="en-US" sz="1600" dirty="0">
                    <a:latin typeface="+mn-ea"/>
                  </a:rPr>
                  <a:t>，正文字号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endParaRPr lang="zh-CN" altLang="en-US" sz="1600" dirty="0">
                  <a:latin typeface="+mn-ea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661E6E0A-5ED8-4857-9F46-6223029171D2}"/>
                </a:ext>
              </a:extLst>
            </p:cNvPr>
            <p:cNvGrpSpPr/>
            <p:nvPr/>
          </p:nvGrpSpPr>
          <p:grpSpPr>
            <a:xfrm>
              <a:off x="9065216" y="3247115"/>
              <a:ext cx="2392729" cy="1249168"/>
              <a:chOff x="448644" y="3906801"/>
              <a:chExt cx="2392729" cy="1249168"/>
            </a:xfrm>
          </p:grpSpPr>
          <p:sp>
            <p:nvSpPr>
              <p:cNvPr id="21" name="powerpoint template design by DAJU_PPT正版来源小红书大橘PPT微信DAJU_PPT请勿抄袭搬运！盗版必究！-7">
                <a:extLst>
                  <a:ext uri="{FF2B5EF4-FFF2-40B4-BE49-F238E27FC236}">
                    <a16:creationId xmlns:a16="http://schemas.microsoft.com/office/drawing/2014/main" id="{282B725E-D8FE-40D2-A16D-4D2435FA667D}"/>
                  </a:ext>
                </a:extLst>
              </p:cNvPr>
              <p:cNvSpPr txBox="1"/>
              <p:nvPr/>
            </p:nvSpPr>
            <p:spPr>
              <a:xfrm>
                <a:off x="448644" y="3906801"/>
                <a:ext cx="207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22" name="powerpoint template design by DAJU_PPT正版来源小红书大橘PPT微信DAJU_PPT请勿抄袭搬运！盗版必究！-8">
                <a:extLst>
                  <a:ext uri="{FF2B5EF4-FFF2-40B4-BE49-F238E27FC236}">
                    <a16:creationId xmlns:a16="http://schemas.microsoft.com/office/drawing/2014/main" id="{AAAACB4C-650B-4C33-869C-6AE68BBBA54F}"/>
                  </a:ext>
                </a:extLst>
              </p:cNvPr>
              <p:cNvSpPr txBox="1"/>
              <p:nvPr/>
            </p:nvSpPr>
            <p:spPr>
              <a:xfrm>
                <a:off x="448645" y="4226869"/>
                <a:ext cx="2392728" cy="929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  <a:r>
                  <a:rPr lang="zh-CN" altLang="en-US" sz="1600" dirty="0">
                    <a:latin typeface="+mn-ea"/>
                  </a:rPr>
                  <a:t>，正文字号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r>
                  <a:rPr lang="zh-CN" altLang="en-US" sz="1600" dirty="0">
                    <a:latin typeface="+mn-ea"/>
                  </a:rPr>
                  <a:t>。</a:t>
                </a: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6E7107E-FC27-476A-AFAE-C340CA7BA289}"/>
                </a:ext>
              </a:extLst>
            </p:cNvPr>
            <p:cNvGrpSpPr/>
            <p:nvPr/>
          </p:nvGrpSpPr>
          <p:grpSpPr>
            <a:xfrm>
              <a:off x="7473991" y="5047945"/>
              <a:ext cx="3864569" cy="929081"/>
              <a:chOff x="617508" y="4355804"/>
              <a:chExt cx="3864569" cy="929081"/>
            </a:xfrm>
          </p:grpSpPr>
          <p:sp>
            <p:nvSpPr>
              <p:cNvPr id="19" name="powerpoint template design by DAJU_PPT正版来源小红书大橘PPT微信DAJU_PPT请勿抄袭搬运！盗版必究！-9">
                <a:extLst>
                  <a:ext uri="{FF2B5EF4-FFF2-40B4-BE49-F238E27FC236}">
                    <a16:creationId xmlns:a16="http://schemas.microsoft.com/office/drawing/2014/main" id="{0D95D157-5FAA-46BE-B714-A30608E8FB91}"/>
                  </a:ext>
                </a:extLst>
              </p:cNvPr>
              <p:cNvSpPr txBox="1"/>
              <p:nvPr/>
            </p:nvSpPr>
            <p:spPr>
              <a:xfrm>
                <a:off x="617508" y="4355804"/>
                <a:ext cx="20745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 dirty="0">
                    <a:latin typeface="+mj-ea"/>
                    <a:ea typeface="+mj-ea"/>
                  </a:rPr>
                  <a:t>内容主题概括</a:t>
                </a:r>
              </a:p>
            </p:txBody>
          </p:sp>
          <p:sp>
            <p:nvSpPr>
              <p:cNvPr id="20" name="powerpoint template design by DAJU_PPT正版来源小红书大橘PPT微信DAJU_PPT请勿抄袭搬运！盗版必究！-10">
                <a:extLst>
                  <a:ext uri="{FF2B5EF4-FFF2-40B4-BE49-F238E27FC236}">
                    <a16:creationId xmlns:a16="http://schemas.microsoft.com/office/drawing/2014/main" id="{31950164-1BFD-4666-9842-98441A986A23}"/>
                  </a:ext>
                </a:extLst>
              </p:cNvPr>
              <p:cNvSpPr txBox="1"/>
              <p:nvPr/>
            </p:nvSpPr>
            <p:spPr>
              <a:xfrm>
                <a:off x="617509" y="4675872"/>
                <a:ext cx="3864568" cy="609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600" dirty="0">
                    <a:latin typeface="+mn-ea"/>
                  </a:rPr>
                  <a:t>这里输入您的正文内容建议标题字号</a:t>
                </a:r>
                <a:r>
                  <a:rPr lang="en-US" altLang="zh-CN" sz="1600" dirty="0">
                    <a:latin typeface="+mn-ea"/>
                  </a:rPr>
                  <a:t>16-24</a:t>
                </a:r>
                <a:r>
                  <a:rPr lang="zh-CN" altLang="en-US" sz="1600" dirty="0">
                    <a:latin typeface="+mn-ea"/>
                  </a:rPr>
                  <a:t>，正文字号</a:t>
                </a:r>
                <a:r>
                  <a:rPr lang="en-US" altLang="zh-CN" sz="1600" dirty="0">
                    <a:latin typeface="+mn-ea"/>
                  </a:rPr>
                  <a:t>14-18</a:t>
                </a:r>
                <a:r>
                  <a:rPr lang="zh-CN" altLang="en-US" sz="1600" dirty="0">
                    <a:latin typeface="+mn-ea"/>
                  </a:rPr>
                  <a:t>。</a:t>
                </a:r>
              </a:p>
            </p:txBody>
          </p:sp>
        </p:grp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0988CB4-1E3B-424A-58DF-4578C010BB0D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2120505-0EBC-46CB-6EDA-6BAD5856BD98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4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1990FDB-0FAB-5965-52A8-123F111FE981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BF508449-83CC-B695-5FFC-059749E4E2B3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80C8C41-0890-2C51-F446-B65C8984F75D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5990A3C-7979-8C89-D9AF-8F0B92C9C7B5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未来规划</a:t>
              </a:r>
              <a:endParaRPr lang="en-US" altLang="zh-CN" sz="2400" noProof="0" dirty="0">
                <a:sym typeface="+mn-lt"/>
              </a:endParaRPr>
            </a:p>
          </p:txBody>
        </p:sp>
        <p:cxnSp>
          <p:nvCxnSpPr>
            <p:cNvPr id="4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C1CBC610-164A-A9A8-16AD-7CC5C22EC7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D9ABC01-0A37-1589-36CF-C25FAAFFB0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F729EAD-9F89-C188-B1D9-6A4DB2B304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F76CE036-97C6-3C5E-EB7D-3AFA97E7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315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全面发展学术能力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FE25F17-6AE5-96B3-8450-BE0A7E7D4D6A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683857A-2A53-F6BB-8D48-E9B645E76C7E}"/>
              </a:ext>
            </a:extLst>
          </p:cNvPr>
          <p:cNvSpPr>
            <a:spLocks/>
          </p:cNvSpPr>
          <p:nvPr/>
        </p:nvSpPr>
        <p:spPr bwMode="auto">
          <a:xfrm flipH="1">
            <a:off x="3188869" y="4522131"/>
            <a:ext cx="2656980" cy="815560"/>
          </a:xfrm>
          <a:custGeom>
            <a:avLst/>
            <a:gdLst>
              <a:gd name="T0" fmla="*/ 1410 w 1554"/>
              <a:gd name="T1" fmla="*/ 247 h 477"/>
              <a:gd name="T2" fmla="*/ 532 w 1554"/>
              <a:gd name="T3" fmla="*/ 244 h 477"/>
              <a:gd name="T4" fmla="*/ 43 w 1554"/>
              <a:gd name="T5" fmla="*/ 0 h 477"/>
              <a:gd name="T6" fmla="*/ 0 w 1554"/>
              <a:gd name="T7" fmla="*/ 48 h 477"/>
              <a:gd name="T8" fmla="*/ 532 w 1554"/>
              <a:gd name="T9" fmla="*/ 420 h 477"/>
              <a:gd name="T10" fmla="*/ 1410 w 1554"/>
              <a:gd name="T11" fmla="*/ 420 h 477"/>
              <a:gd name="T12" fmla="*/ 1410 w 1554"/>
              <a:gd name="T13" fmla="*/ 477 h 477"/>
              <a:gd name="T14" fmla="*/ 1554 w 1554"/>
              <a:gd name="T15" fmla="*/ 332 h 477"/>
              <a:gd name="T16" fmla="*/ 1410 w 1554"/>
              <a:gd name="T17" fmla="*/ 190 h 477"/>
              <a:gd name="T18" fmla="*/ 1410 w 1554"/>
              <a:gd name="T19" fmla="*/ 24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4" h="477">
                <a:moveTo>
                  <a:pt x="1410" y="247"/>
                </a:moveTo>
                <a:lnTo>
                  <a:pt x="532" y="244"/>
                </a:lnTo>
                <a:lnTo>
                  <a:pt x="43" y="0"/>
                </a:lnTo>
                <a:lnTo>
                  <a:pt x="0" y="48"/>
                </a:lnTo>
                <a:lnTo>
                  <a:pt x="532" y="420"/>
                </a:lnTo>
                <a:lnTo>
                  <a:pt x="1410" y="420"/>
                </a:lnTo>
                <a:lnTo>
                  <a:pt x="1410" y="477"/>
                </a:lnTo>
                <a:lnTo>
                  <a:pt x="1554" y="332"/>
                </a:lnTo>
                <a:lnTo>
                  <a:pt x="1410" y="190"/>
                </a:lnTo>
                <a:lnTo>
                  <a:pt x="1410" y="24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1AE35DB-63D2-C1C4-2A35-4ABF41A8595E}"/>
              </a:ext>
            </a:extLst>
          </p:cNvPr>
          <p:cNvSpPr>
            <a:spLocks/>
          </p:cNvSpPr>
          <p:nvPr/>
        </p:nvSpPr>
        <p:spPr bwMode="auto">
          <a:xfrm flipH="1">
            <a:off x="3160004" y="2260927"/>
            <a:ext cx="2568072" cy="1005343"/>
          </a:xfrm>
          <a:custGeom>
            <a:avLst/>
            <a:gdLst>
              <a:gd name="T0" fmla="*/ 480 w 1502"/>
              <a:gd name="T1" fmla="*/ 246 h 588"/>
              <a:gd name="T2" fmla="*/ 1355 w 1502"/>
              <a:gd name="T3" fmla="*/ 246 h 588"/>
              <a:gd name="T4" fmla="*/ 1358 w 1502"/>
              <a:gd name="T5" fmla="*/ 287 h 588"/>
              <a:gd name="T6" fmla="*/ 1502 w 1502"/>
              <a:gd name="T7" fmla="*/ 142 h 588"/>
              <a:gd name="T8" fmla="*/ 1358 w 1502"/>
              <a:gd name="T9" fmla="*/ 0 h 588"/>
              <a:gd name="T10" fmla="*/ 1358 w 1502"/>
              <a:gd name="T11" fmla="*/ 57 h 588"/>
              <a:gd name="T12" fmla="*/ 480 w 1502"/>
              <a:gd name="T13" fmla="*/ 54 h 588"/>
              <a:gd name="T14" fmla="*/ 0 w 1502"/>
              <a:gd name="T15" fmla="*/ 517 h 588"/>
              <a:gd name="T16" fmla="*/ 52 w 1502"/>
              <a:gd name="T17" fmla="*/ 588 h 588"/>
              <a:gd name="T18" fmla="*/ 480 w 1502"/>
              <a:gd name="T19" fmla="*/ 246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2" h="588">
                <a:moveTo>
                  <a:pt x="480" y="246"/>
                </a:moveTo>
                <a:lnTo>
                  <a:pt x="1355" y="246"/>
                </a:lnTo>
                <a:lnTo>
                  <a:pt x="1358" y="287"/>
                </a:lnTo>
                <a:lnTo>
                  <a:pt x="1502" y="142"/>
                </a:lnTo>
                <a:lnTo>
                  <a:pt x="1358" y="0"/>
                </a:lnTo>
                <a:lnTo>
                  <a:pt x="1358" y="57"/>
                </a:lnTo>
                <a:lnTo>
                  <a:pt x="480" y="54"/>
                </a:lnTo>
                <a:lnTo>
                  <a:pt x="0" y="517"/>
                </a:lnTo>
                <a:lnTo>
                  <a:pt x="52" y="588"/>
                </a:lnTo>
                <a:lnTo>
                  <a:pt x="480" y="2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6EB8243-9E8E-1E99-BEC4-2286479ACB22}"/>
              </a:ext>
            </a:extLst>
          </p:cNvPr>
          <p:cNvSpPr>
            <a:spLocks/>
          </p:cNvSpPr>
          <p:nvPr/>
        </p:nvSpPr>
        <p:spPr bwMode="auto">
          <a:xfrm>
            <a:off x="6398763" y="3718898"/>
            <a:ext cx="2135391" cy="517533"/>
          </a:xfrm>
          <a:custGeom>
            <a:avLst/>
            <a:gdLst>
              <a:gd name="T0" fmla="*/ 1263 w 1407"/>
              <a:gd name="T1" fmla="*/ 57 h 341"/>
              <a:gd name="T2" fmla="*/ 385 w 1407"/>
              <a:gd name="T3" fmla="*/ 57 h 341"/>
              <a:gd name="T4" fmla="*/ 0 w 1407"/>
              <a:gd name="T5" fmla="*/ 256 h 341"/>
              <a:gd name="T6" fmla="*/ 12 w 1407"/>
              <a:gd name="T7" fmla="*/ 341 h 341"/>
              <a:gd name="T8" fmla="*/ 385 w 1407"/>
              <a:gd name="T9" fmla="*/ 230 h 341"/>
              <a:gd name="T10" fmla="*/ 1263 w 1407"/>
              <a:gd name="T11" fmla="*/ 230 h 341"/>
              <a:gd name="T12" fmla="*/ 1263 w 1407"/>
              <a:gd name="T13" fmla="*/ 287 h 341"/>
              <a:gd name="T14" fmla="*/ 1407 w 1407"/>
              <a:gd name="T15" fmla="*/ 144 h 341"/>
              <a:gd name="T16" fmla="*/ 1263 w 1407"/>
              <a:gd name="T17" fmla="*/ 0 h 341"/>
              <a:gd name="T18" fmla="*/ 1263 w 1407"/>
              <a:gd name="T19" fmla="*/ 5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07" h="341">
                <a:moveTo>
                  <a:pt x="1263" y="57"/>
                </a:moveTo>
                <a:lnTo>
                  <a:pt x="385" y="57"/>
                </a:lnTo>
                <a:lnTo>
                  <a:pt x="0" y="256"/>
                </a:lnTo>
                <a:lnTo>
                  <a:pt x="12" y="341"/>
                </a:lnTo>
                <a:lnTo>
                  <a:pt x="385" y="230"/>
                </a:lnTo>
                <a:lnTo>
                  <a:pt x="1263" y="230"/>
                </a:lnTo>
                <a:lnTo>
                  <a:pt x="1263" y="287"/>
                </a:lnTo>
                <a:lnTo>
                  <a:pt x="1407" y="144"/>
                </a:lnTo>
                <a:lnTo>
                  <a:pt x="1263" y="0"/>
                </a:lnTo>
                <a:lnTo>
                  <a:pt x="1263" y="5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03163B8-4AE9-778B-6B00-52902BAFBF65}"/>
              </a:ext>
            </a:extLst>
          </p:cNvPr>
          <p:cNvSpPr>
            <a:spLocks/>
          </p:cNvSpPr>
          <p:nvPr/>
        </p:nvSpPr>
        <p:spPr bwMode="auto">
          <a:xfrm>
            <a:off x="6161098" y="4924923"/>
            <a:ext cx="2609802" cy="801078"/>
          </a:xfrm>
          <a:custGeom>
            <a:avLst/>
            <a:gdLst>
              <a:gd name="T0" fmla="*/ 1410 w 1554"/>
              <a:gd name="T1" fmla="*/ 247 h 477"/>
              <a:gd name="T2" fmla="*/ 532 w 1554"/>
              <a:gd name="T3" fmla="*/ 244 h 477"/>
              <a:gd name="T4" fmla="*/ 43 w 1554"/>
              <a:gd name="T5" fmla="*/ 0 h 477"/>
              <a:gd name="T6" fmla="*/ 0 w 1554"/>
              <a:gd name="T7" fmla="*/ 48 h 477"/>
              <a:gd name="T8" fmla="*/ 532 w 1554"/>
              <a:gd name="T9" fmla="*/ 420 h 477"/>
              <a:gd name="T10" fmla="*/ 1410 w 1554"/>
              <a:gd name="T11" fmla="*/ 420 h 477"/>
              <a:gd name="T12" fmla="*/ 1410 w 1554"/>
              <a:gd name="T13" fmla="*/ 477 h 477"/>
              <a:gd name="T14" fmla="*/ 1554 w 1554"/>
              <a:gd name="T15" fmla="*/ 332 h 477"/>
              <a:gd name="T16" fmla="*/ 1410 w 1554"/>
              <a:gd name="T17" fmla="*/ 190 h 477"/>
              <a:gd name="T18" fmla="*/ 1410 w 1554"/>
              <a:gd name="T19" fmla="*/ 247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54" h="477">
                <a:moveTo>
                  <a:pt x="1410" y="247"/>
                </a:moveTo>
                <a:lnTo>
                  <a:pt x="532" y="244"/>
                </a:lnTo>
                <a:lnTo>
                  <a:pt x="43" y="0"/>
                </a:lnTo>
                <a:lnTo>
                  <a:pt x="0" y="48"/>
                </a:lnTo>
                <a:lnTo>
                  <a:pt x="532" y="420"/>
                </a:lnTo>
                <a:lnTo>
                  <a:pt x="1410" y="420"/>
                </a:lnTo>
                <a:lnTo>
                  <a:pt x="1410" y="477"/>
                </a:lnTo>
                <a:lnTo>
                  <a:pt x="1554" y="332"/>
                </a:lnTo>
                <a:lnTo>
                  <a:pt x="1410" y="190"/>
                </a:lnTo>
                <a:lnTo>
                  <a:pt x="1410" y="24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A352244-53CB-397C-4ED9-5B9AEE8F3340}"/>
              </a:ext>
            </a:extLst>
          </p:cNvPr>
          <p:cNvSpPr>
            <a:spLocks/>
          </p:cNvSpPr>
          <p:nvPr/>
        </p:nvSpPr>
        <p:spPr bwMode="auto">
          <a:xfrm>
            <a:off x="6267210" y="2423632"/>
            <a:ext cx="2555789" cy="1000534"/>
          </a:xfrm>
          <a:custGeom>
            <a:avLst/>
            <a:gdLst>
              <a:gd name="T0" fmla="*/ 480 w 1502"/>
              <a:gd name="T1" fmla="*/ 246 h 588"/>
              <a:gd name="T2" fmla="*/ 1355 w 1502"/>
              <a:gd name="T3" fmla="*/ 246 h 588"/>
              <a:gd name="T4" fmla="*/ 1358 w 1502"/>
              <a:gd name="T5" fmla="*/ 287 h 588"/>
              <a:gd name="T6" fmla="*/ 1502 w 1502"/>
              <a:gd name="T7" fmla="*/ 142 h 588"/>
              <a:gd name="T8" fmla="*/ 1358 w 1502"/>
              <a:gd name="T9" fmla="*/ 0 h 588"/>
              <a:gd name="T10" fmla="*/ 1358 w 1502"/>
              <a:gd name="T11" fmla="*/ 57 h 588"/>
              <a:gd name="T12" fmla="*/ 480 w 1502"/>
              <a:gd name="T13" fmla="*/ 54 h 588"/>
              <a:gd name="T14" fmla="*/ 0 w 1502"/>
              <a:gd name="T15" fmla="*/ 517 h 588"/>
              <a:gd name="T16" fmla="*/ 52 w 1502"/>
              <a:gd name="T17" fmla="*/ 588 h 588"/>
              <a:gd name="T18" fmla="*/ 480 w 1502"/>
              <a:gd name="T19" fmla="*/ 246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2" h="588">
                <a:moveTo>
                  <a:pt x="480" y="246"/>
                </a:moveTo>
                <a:lnTo>
                  <a:pt x="1355" y="246"/>
                </a:lnTo>
                <a:lnTo>
                  <a:pt x="1358" y="287"/>
                </a:lnTo>
                <a:lnTo>
                  <a:pt x="1502" y="142"/>
                </a:lnTo>
                <a:lnTo>
                  <a:pt x="1358" y="0"/>
                </a:lnTo>
                <a:lnTo>
                  <a:pt x="1358" y="57"/>
                </a:lnTo>
                <a:lnTo>
                  <a:pt x="480" y="54"/>
                </a:lnTo>
                <a:lnTo>
                  <a:pt x="0" y="517"/>
                </a:lnTo>
                <a:lnTo>
                  <a:pt x="52" y="588"/>
                </a:lnTo>
                <a:lnTo>
                  <a:pt x="480" y="2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962851E-719C-46C4-B6A2-447A2FD3CC4E}"/>
              </a:ext>
            </a:extLst>
          </p:cNvPr>
          <p:cNvSpPr txBox="1"/>
          <p:nvPr/>
        </p:nvSpPr>
        <p:spPr>
          <a:xfrm>
            <a:off x="9134352" y="2314886"/>
            <a:ext cx="2043086" cy="609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这里输入您的正文内容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建议正文字号</a:t>
            </a:r>
            <a:r>
              <a:rPr lang="en-US" altLang="zh-CN" sz="1600" dirty="0">
                <a:latin typeface="+mn-ea"/>
              </a:rPr>
              <a:t>14-18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55A437E-C229-47BB-AF8C-C816E1A9C371}"/>
              </a:ext>
            </a:extLst>
          </p:cNvPr>
          <p:cNvSpPr txBox="1"/>
          <p:nvPr/>
        </p:nvSpPr>
        <p:spPr>
          <a:xfrm>
            <a:off x="8770900" y="3706742"/>
            <a:ext cx="2043086" cy="609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这里输入您的正文内容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建议正文字号</a:t>
            </a:r>
            <a:r>
              <a:rPr lang="en-US" altLang="zh-CN" sz="1600" dirty="0">
                <a:latin typeface="+mn-ea"/>
              </a:rPr>
              <a:t>14-18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BF4FF7E-D911-48DC-80EB-B77A9D165BBD}"/>
              </a:ext>
            </a:extLst>
          </p:cNvPr>
          <p:cNvSpPr txBox="1"/>
          <p:nvPr/>
        </p:nvSpPr>
        <p:spPr>
          <a:xfrm>
            <a:off x="9010921" y="5237408"/>
            <a:ext cx="2043086" cy="609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这里输入您的正文内容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建议正文字号</a:t>
            </a:r>
            <a:r>
              <a:rPr lang="en-US" altLang="zh-CN" sz="1600" dirty="0">
                <a:latin typeface="+mn-ea"/>
              </a:rPr>
              <a:t>14-18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F50D896-FC11-4877-98FC-324897FF73A6}"/>
              </a:ext>
            </a:extLst>
          </p:cNvPr>
          <p:cNvSpPr txBox="1"/>
          <p:nvPr/>
        </p:nvSpPr>
        <p:spPr>
          <a:xfrm flipH="1">
            <a:off x="898468" y="4719925"/>
            <a:ext cx="2043086" cy="609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这里输入您的正文内容</a:t>
            </a:r>
            <a:endParaRPr lang="en-US" altLang="zh-CN" sz="1600" dirty="0"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建议正文字号</a:t>
            </a:r>
            <a:r>
              <a:rPr lang="en-US" altLang="zh-CN" sz="1600" dirty="0">
                <a:latin typeface="+mn-ea"/>
              </a:rPr>
              <a:t>14-18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BA1B212-71B1-4878-867D-49B06A57308F}"/>
              </a:ext>
            </a:extLst>
          </p:cNvPr>
          <p:cNvSpPr txBox="1"/>
          <p:nvPr/>
        </p:nvSpPr>
        <p:spPr>
          <a:xfrm flipH="1">
            <a:off x="844332" y="2314886"/>
            <a:ext cx="2043086" cy="609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这里输入您的正文内容</a:t>
            </a:r>
            <a:endParaRPr lang="en-US" altLang="zh-CN" sz="1600" dirty="0">
              <a:latin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600" dirty="0">
                <a:latin typeface="+mn-ea"/>
              </a:rPr>
              <a:t>建议正文字号</a:t>
            </a:r>
            <a:r>
              <a:rPr lang="en-US" altLang="zh-CN" sz="1600" dirty="0">
                <a:latin typeface="+mn-ea"/>
              </a:rPr>
              <a:t>14-18</a:t>
            </a:r>
            <a:endParaRPr lang="zh-CN" altLang="en-US" sz="1600" dirty="0">
              <a:latin typeface="+mn-ea"/>
            </a:endParaRPr>
          </a:p>
        </p:txBody>
      </p:sp>
      <p:sp>
        <p:nvSpPr>
          <p:cNvPr id="6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5F0590F-A61A-ABB3-A855-1DA11EF3E884}"/>
              </a:ext>
            </a:extLst>
          </p:cNvPr>
          <p:cNvSpPr/>
          <p:nvPr/>
        </p:nvSpPr>
        <p:spPr>
          <a:xfrm>
            <a:off x="-5232256" y="6743964"/>
            <a:ext cx="2062113" cy="6224407"/>
          </a:xfrm>
          <a:custGeom>
            <a:avLst/>
            <a:gdLst/>
            <a:ahLst/>
            <a:cxnLst/>
            <a:rect l="0" t="0" r="0" b="0"/>
            <a:pathLst>
              <a:path w="2062113" h="6224407">
                <a:moveTo>
                  <a:pt x="307638" y="184535"/>
                </a:moveTo>
                <a:cubicBezTo>
                  <a:pt x="259883" y="286030"/>
                  <a:pt x="213888" y="374816"/>
                  <a:pt x="205427" y="381838"/>
                </a:cubicBezTo>
                <a:cubicBezTo>
                  <a:pt x="196967" y="388860"/>
                  <a:pt x="183321" y="412975"/>
                  <a:pt x="175105" y="435427"/>
                </a:cubicBezTo>
                <a:cubicBezTo>
                  <a:pt x="166888" y="457880"/>
                  <a:pt x="145604" y="510236"/>
                  <a:pt x="127807" y="551774"/>
                </a:cubicBezTo>
                <a:cubicBezTo>
                  <a:pt x="73063" y="679548"/>
                  <a:pt x="77785" y="700956"/>
                  <a:pt x="243311" y="1075419"/>
                </a:cubicBezTo>
                <a:cubicBezTo>
                  <a:pt x="366959" y="1355145"/>
                  <a:pt x="394247" y="1428684"/>
                  <a:pt x="415318" y="1538969"/>
                </a:cubicBezTo>
                <a:cubicBezTo>
                  <a:pt x="429092" y="1611064"/>
                  <a:pt x="460980" y="1755688"/>
                  <a:pt x="486179" y="1860356"/>
                </a:cubicBezTo>
                <a:cubicBezTo>
                  <a:pt x="515373" y="1981618"/>
                  <a:pt x="529267" y="2065207"/>
                  <a:pt x="524475" y="2090750"/>
                </a:cubicBezTo>
                <a:cubicBezTo>
                  <a:pt x="520338" y="2112798"/>
                  <a:pt x="531364" y="2214562"/>
                  <a:pt x="548977" y="2316891"/>
                </a:cubicBezTo>
                <a:cubicBezTo>
                  <a:pt x="619935" y="2729165"/>
                  <a:pt x="642448" y="3393142"/>
                  <a:pt x="594668" y="3664433"/>
                </a:cubicBezTo>
                <a:cubicBezTo>
                  <a:pt x="549207" y="3922553"/>
                  <a:pt x="515452" y="4035421"/>
                  <a:pt x="443459" y="4170039"/>
                </a:cubicBezTo>
                <a:lnTo>
                  <a:pt x="396937" y="4257028"/>
                </a:lnTo>
                <a:lnTo>
                  <a:pt x="491779" y="4338559"/>
                </a:lnTo>
                <a:lnTo>
                  <a:pt x="461974" y="4414005"/>
                </a:lnTo>
                <a:cubicBezTo>
                  <a:pt x="445582" y="4455499"/>
                  <a:pt x="416528" y="4529455"/>
                  <a:pt x="397411" y="4578350"/>
                </a:cubicBezTo>
                <a:cubicBezTo>
                  <a:pt x="287375" y="4859782"/>
                  <a:pt x="200717" y="5038766"/>
                  <a:pt x="136080" y="5118108"/>
                </a:cubicBezTo>
                <a:cubicBezTo>
                  <a:pt x="65369" y="5204904"/>
                  <a:pt x="27148" y="5295552"/>
                  <a:pt x="13823" y="5408058"/>
                </a:cubicBezTo>
                <a:cubicBezTo>
                  <a:pt x="0" y="5524773"/>
                  <a:pt x="36121" y="5613400"/>
                  <a:pt x="97513" y="5613400"/>
                </a:cubicBezTo>
                <a:cubicBezTo>
                  <a:pt x="167250" y="5613400"/>
                  <a:pt x="283895" y="5457791"/>
                  <a:pt x="367414" y="5253341"/>
                </a:cubicBezTo>
                <a:cubicBezTo>
                  <a:pt x="404841" y="5161723"/>
                  <a:pt x="449622" y="5075836"/>
                  <a:pt x="477659" y="5041900"/>
                </a:cubicBezTo>
                <a:cubicBezTo>
                  <a:pt x="559795" y="4942482"/>
                  <a:pt x="612638" y="4863030"/>
                  <a:pt x="726836" y="4667250"/>
                </a:cubicBezTo>
                <a:cubicBezTo>
                  <a:pt x="789964" y="4559024"/>
                  <a:pt x="846675" y="4475738"/>
                  <a:pt x="858147" y="4474408"/>
                </a:cubicBezTo>
                <a:cubicBezTo>
                  <a:pt x="912752" y="4468075"/>
                  <a:pt x="953207" y="4476288"/>
                  <a:pt x="1071739" y="4517776"/>
                </a:cubicBezTo>
                <a:lnTo>
                  <a:pt x="1200441" y="4562823"/>
                </a:lnTo>
                <a:lnTo>
                  <a:pt x="1195156" y="4602337"/>
                </a:lnTo>
                <a:cubicBezTo>
                  <a:pt x="1191596" y="4628948"/>
                  <a:pt x="1204312" y="4673912"/>
                  <a:pt x="1234100" y="4740047"/>
                </a:cubicBezTo>
                <a:cubicBezTo>
                  <a:pt x="1266149" y="4811200"/>
                  <a:pt x="1282231" y="4870660"/>
                  <a:pt x="1292495" y="4955947"/>
                </a:cubicBezTo>
                <a:cubicBezTo>
                  <a:pt x="1310007" y="5101455"/>
                  <a:pt x="1389452" y="5413199"/>
                  <a:pt x="1451117" y="5578379"/>
                </a:cubicBezTo>
                <a:lnTo>
                  <a:pt x="1497307" y="5702108"/>
                </a:lnTo>
                <a:lnTo>
                  <a:pt x="1463645" y="5786248"/>
                </a:lnTo>
                <a:cubicBezTo>
                  <a:pt x="1443967" y="5835437"/>
                  <a:pt x="1432983" y="5882339"/>
                  <a:pt x="1437203" y="5899155"/>
                </a:cubicBezTo>
                <a:cubicBezTo>
                  <a:pt x="1446923" y="5937879"/>
                  <a:pt x="1552559" y="6032983"/>
                  <a:pt x="1702792" y="6138261"/>
                </a:cubicBezTo>
                <a:cubicBezTo>
                  <a:pt x="1810513" y="6213749"/>
                  <a:pt x="1832639" y="6224406"/>
                  <a:pt x="1873733" y="6220602"/>
                </a:cubicBezTo>
                <a:cubicBezTo>
                  <a:pt x="2046414" y="6204612"/>
                  <a:pt x="2062112" y="6174542"/>
                  <a:pt x="1967437" y="6041099"/>
                </a:cubicBezTo>
                <a:cubicBezTo>
                  <a:pt x="1931869" y="5990967"/>
                  <a:pt x="1861136" y="5902266"/>
                  <a:pt x="1810253" y="5843984"/>
                </a:cubicBezTo>
                <a:cubicBezTo>
                  <a:pt x="1759369" y="5785703"/>
                  <a:pt x="1708098" y="5725696"/>
                  <a:pt x="1696316" y="5710634"/>
                </a:cubicBezTo>
                <a:cubicBezTo>
                  <a:pt x="1680508" y="5690425"/>
                  <a:pt x="1666313" y="5608382"/>
                  <a:pt x="1642136" y="5397500"/>
                </a:cubicBezTo>
                <a:cubicBezTo>
                  <a:pt x="1624118" y="5240338"/>
                  <a:pt x="1601107" y="5043170"/>
                  <a:pt x="1591001" y="4959350"/>
                </a:cubicBezTo>
                <a:cubicBezTo>
                  <a:pt x="1580895" y="4875530"/>
                  <a:pt x="1568668" y="4751193"/>
                  <a:pt x="1563831" y="4683045"/>
                </a:cubicBezTo>
                <a:cubicBezTo>
                  <a:pt x="1555429" y="4564655"/>
                  <a:pt x="1556538" y="4556382"/>
                  <a:pt x="1588762" y="4497176"/>
                </a:cubicBezTo>
                <a:cubicBezTo>
                  <a:pt x="1626548" y="4427752"/>
                  <a:pt x="1631899" y="4356402"/>
                  <a:pt x="1608179" y="4238291"/>
                </a:cubicBezTo>
                <a:lnTo>
                  <a:pt x="1593871" y="4167045"/>
                </a:lnTo>
                <a:lnTo>
                  <a:pt x="1639929" y="4113237"/>
                </a:lnTo>
                <a:cubicBezTo>
                  <a:pt x="1665261" y="4083642"/>
                  <a:pt x="1685987" y="4049568"/>
                  <a:pt x="1685987" y="4037516"/>
                </a:cubicBezTo>
                <a:cubicBezTo>
                  <a:pt x="1685987" y="4025464"/>
                  <a:pt x="1665985" y="3991662"/>
                  <a:pt x="1641537" y="3962400"/>
                </a:cubicBezTo>
                <a:cubicBezTo>
                  <a:pt x="1617089" y="3933138"/>
                  <a:pt x="1597087" y="3902246"/>
                  <a:pt x="1597087" y="3893751"/>
                </a:cubicBezTo>
                <a:cubicBezTo>
                  <a:pt x="1597087" y="3885255"/>
                  <a:pt x="1623543" y="3853822"/>
                  <a:pt x="1655877" y="3823899"/>
                </a:cubicBezTo>
                <a:lnTo>
                  <a:pt x="1714667" y="3769494"/>
                </a:lnTo>
                <a:lnTo>
                  <a:pt x="1701842" y="3640522"/>
                </a:lnTo>
                <a:cubicBezTo>
                  <a:pt x="1694330" y="3564980"/>
                  <a:pt x="1675803" y="3474721"/>
                  <a:pt x="1657119" y="3422650"/>
                </a:cubicBezTo>
                <a:cubicBezTo>
                  <a:pt x="1626016" y="3335968"/>
                  <a:pt x="1625178" y="3324552"/>
                  <a:pt x="1623508" y="2965162"/>
                </a:cubicBezTo>
                <a:cubicBezTo>
                  <a:pt x="1622356" y="2717258"/>
                  <a:pt x="1626547" y="2582944"/>
                  <a:pt x="1636308" y="2554944"/>
                </a:cubicBezTo>
                <a:cubicBezTo>
                  <a:pt x="1648785" y="2519153"/>
                  <a:pt x="1646139" y="2500479"/>
                  <a:pt x="1617446" y="2421808"/>
                </a:cubicBezTo>
                <a:cubicBezTo>
                  <a:pt x="1567337" y="2284418"/>
                  <a:pt x="1541673" y="2247900"/>
                  <a:pt x="1495227" y="2247900"/>
                </a:cubicBezTo>
                <a:cubicBezTo>
                  <a:pt x="1473923" y="2247900"/>
                  <a:pt x="1442803" y="2256870"/>
                  <a:pt x="1426070" y="2267834"/>
                </a:cubicBezTo>
                <a:cubicBezTo>
                  <a:pt x="1396288" y="2287348"/>
                  <a:pt x="1394438" y="2286228"/>
                  <a:pt x="1338304" y="2214709"/>
                </a:cubicBezTo>
                <a:cubicBezTo>
                  <a:pt x="1306766" y="2174526"/>
                  <a:pt x="1281731" y="2132694"/>
                  <a:pt x="1282671" y="2121750"/>
                </a:cubicBezTo>
                <a:cubicBezTo>
                  <a:pt x="1283610" y="2110805"/>
                  <a:pt x="1329021" y="2049579"/>
                  <a:pt x="1383583" y="1985692"/>
                </a:cubicBezTo>
                <a:cubicBezTo>
                  <a:pt x="1438145" y="1921804"/>
                  <a:pt x="1482787" y="1863366"/>
                  <a:pt x="1482787" y="1855828"/>
                </a:cubicBezTo>
                <a:cubicBezTo>
                  <a:pt x="1482787" y="1843570"/>
                  <a:pt x="1111831" y="1506000"/>
                  <a:pt x="1041880" y="1454603"/>
                </a:cubicBezTo>
                <a:cubicBezTo>
                  <a:pt x="1014635" y="1434584"/>
                  <a:pt x="1013135" y="1435322"/>
                  <a:pt x="995551" y="1477407"/>
                </a:cubicBezTo>
                <a:cubicBezTo>
                  <a:pt x="985556" y="1501328"/>
                  <a:pt x="971596" y="1524473"/>
                  <a:pt x="964529" y="1528841"/>
                </a:cubicBezTo>
                <a:cubicBezTo>
                  <a:pt x="924521" y="1553567"/>
                  <a:pt x="880926" y="1479609"/>
                  <a:pt x="867066" y="1363495"/>
                </a:cubicBezTo>
                <a:cubicBezTo>
                  <a:pt x="856608" y="1275893"/>
                  <a:pt x="828980" y="1251203"/>
                  <a:pt x="753058" y="1261609"/>
                </a:cubicBezTo>
                <a:cubicBezTo>
                  <a:pt x="721656" y="1265914"/>
                  <a:pt x="660925" y="1284183"/>
                  <a:pt x="618099" y="1302208"/>
                </a:cubicBezTo>
                <a:cubicBezTo>
                  <a:pt x="575273" y="1320233"/>
                  <a:pt x="536153" y="1330361"/>
                  <a:pt x="531164" y="1324715"/>
                </a:cubicBezTo>
                <a:cubicBezTo>
                  <a:pt x="526175" y="1319069"/>
                  <a:pt x="478217" y="1211048"/>
                  <a:pt x="424590" y="1084668"/>
                </a:cubicBezTo>
                <a:cubicBezTo>
                  <a:pt x="328070" y="857203"/>
                  <a:pt x="327087" y="853770"/>
                  <a:pt x="327087" y="744123"/>
                </a:cubicBezTo>
                <a:cubicBezTo>
                  <a:pt x="327087" y="659489"/>
                  <a:pt x="320749" y="618624"/>
                  <a:pt x="300219" y="570902"/>
                </a:cubicBezTo>
                <a:cubicBezTo>
                  <a:pt x="264685" y="488301"/>
                  <a:pt x="274547" y="449918"/>
                  <a:pt x="388917" y="225702"/>
                </a:cubicBezTo>
                <a:lnTo>
                  <a:pt x="477849" y="51355"/>
                </a:lnTo>
                <a:lnTo>
                  <a:pt x="445205" y="25677"/>
                </a:lnTo>
                <a:cubicBezTo>
                  <a:pt x="427251" y="11555"/>
                  <a:pt x="408490" y="0"/>
                  <a:pt x="403514" y="0"/>
                </a:cubicBezTo>
                <a:cubicBezTo>
                  <a:pt x="398538" y="0"/>
                  <a:pt x="355394" y="83041"/>
                  <a:pt x="307638" y="184535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283A768-D782-E678-69B9-124566D824CA}"/>
              </a:ext>
            </a:extLst>
          </p:cNvPr>
          <p:cNvSpPr/>
          <p:nvPr/>
        </p:nvSpPr>
        <p:spPr>
          <a:xfrm>
            <a:off x="2887418" y="7124964"/>
            <a:ext cx="2196677" cy="5590749"/>
          </a:xfrm>
          <a:custGeom>
            <a:avLst/>
            <a:gdLst/>
            <a:ahLst/>
            <a:cxnLst/>
            <a:rect l="0" t="0" r="0" b="0"/>
            <a:pathLst>
              <a:path w="2196677" h="5590749">
                <a:moveTo>
                  <a:pt x="246398" y="71994"/>
                </a:moveTo>
                <a:cubicBezTo>
                  <a:pt x="181006" y="132536"/>
                  <a:pt x="169875" y="148927"/>
                  <a:pt x="176427" y="175030"/>
                </a:cubicBezTo>
                <a:cubicBezTo>
                  <a:pt x="180712" y="192103"/>
                  <a:pt x="175005" y="235429"/>
                  <a:pt x="163744" y="271311"/>
                </a:cubicBezTo>
                <a:cubicBezTo>
                  <a:pt x="152485" y="307192"/>
                  <a:pt x="137298" y="367062"/>
                  <a:pt x="129996" y="404355"/>
                </a:cubicBezTo>
                <a:cubicBezTo>
                  <a:pt x="116942" y="471032"/>
                  <a:pt x="117400" y="472860"/>
                  <a:pt x="157500" y="514233"/>
                </a:cubicBezTo>
                <a:cubicBezTo>
                  <a:pt x="194832" y="552751"/>
                  <a:pt x="197009" y="559363"/>
                  <a:pt x="183253" y="592478"/>
                </a:cubicBezTo>
                <a:cubicBezTo>
                  <a:pt x="174988" y="612373"/>
                  <a:pt x="165716" y="652571"/>
                  <a:pt x="162650" y="681807"/>
                </a:cubicBezTo>
                <a:cubicBezTo>
                  <a:pt x="157334" y="732492"/>
                  <a:pt x="155201" y="734855"/>
                  <a:pt x="116791" y="732607"/>
                </a:cubicBezTo>
                <a:cubicBezTo>
                  <a:pt x="79533" y="730427"/>
                  <a:pt x="73627" y="735976"/>
                  <a:pt x="38181" y="806450"/>
                </a:cubicBezTo>
                <a:cubicBezTo>
                  <a:pt x="3804" y="874799"/>
                  <a:pt x="0" y="894015"/>
                  <a:pt x="1264" y="992961"/>
                </a:cubicBezTo>
                <a:cubicBezTo>
                  <a:pt x="3890" y="1198485"/>
                  <a:pt x="112429" y="1570597"/>
                  <a:pt x="242187" y="1818934"/>
                </a:cubicBezTo>
                <a:lnTo>
                  <a:pt x="326616" y="1980518"/>
                </a:lnTo>
                <a:lnTo>
                  <a:pt x="291944" y="2276134"/>
                </a:lnTo>
                <a:cubicBezTo>
                  <a:pt x="254605" y="2594496"/>
                  <a:pt x="223758" y="2779308"/>
                  <a:pt x="151454" y="3117850"/>
                </a:cubicBezTo>
                <a:cubicBezTo>
                  <a:pt x="106172" y="3329875"/>
                  <a:pt x="105325" y="3339111"/>
                  <a:pt x="104270" y="3632407"/>
                </a:cubicBezTo>
                <a:lnTo>
                  <a:pt x="103195" y="3931064"/>
                </a:lnTo>
                <a:lnTo>
                  <a:pt x="146280" y="3983848"/>
                </a:lnTo>
                <a:cubicBezTo>
                  <a:pt x="206469" y="4057590"/>
                  <a:pt x="223076" y="4065239"/>
                  <a:pt x="294154" y="4051960"/>
                </a:cubicBezTo>
                <a:cubicBezTo>
                  <a:pt x="327313" y="4045765"/>
                  <a:pt x="352532" y="4038796"/>
                  <a:pt x="350197" y="4036473"/>
                </a:cubicBezTo>
                <a:cubicBezTo>
                  <a:pt x="337857" y="4024202"/>
                  <a:pt x="321447" y="4474331"/>
                  <a:pt x="325812" y="4705350"/>
                </a:cubicBezTo>
                <a:cubicBezTo>
                  <a:pt x="330427" y="4949626"/>
                  <a:pt x="333742" y="4981885"/>
                  <a:pt x="365240" y="5089026"/>
                </a:cubicBezTo>
                <a:cubicBezTo>
                  <a:pt x="398589" y="5202465"/>
                  <a:pt x="399045" y="5208225"/>
                  <a:pt x="380316" y="5279526"/>
                </a:cubicBezTo>
                <a:cubicBezTo>
                  <a:pt x="359500" y="5358780"/>
                  <a:pt x="363088" y="5519391"/>
                  <a:pt x="386659" y="5563435"/>
                </a:cubicBezTo>
                <a:cubicBezTo>
                  <a:pt x="401277" y="5590748"/>
                  <a:pt x="433272" y="5589297"/>
                  <a:pt x="542266" y="5556378"/>
                </a:cubicBezTo>
                <a:cubicBezTo>
                  <a:pt x="593131" y="5541015"/>
                  <a:pt x="606250" y="5530400"/>
                  <a:pt x="622532" y="5491433"/>
                </a:cubicBezTo>
                <a:cubicBezTo>
                  <a:pt x="640098" y="5449390"/>
                  <a:pt x="639964" y="5430479"/>
                  <a:pt x="621149" y="5297351"/>
                </a:cubicBezTo>
                <a:cubicBezTo>
                  <a:pt x="609684" y="5216225"/>
                  <a:pt x="588005" y="5109845"/>
                  <a:pt x="572974" y="5060950"/>
                </a:cubicBezTo>
                <a:cubicBezTo>
                  <a:pt x="536335" y="4941765"/>
                  <a:pt x="537014" y="4787373"/>
                  <a:pt x="574984" y="4603750"/>
                </a:cubicBezTo>
                <a:cubicBezTo>
                  <a:pt x="622248" y="4375181"/>
                  <a:pt x="689946" y="4113967"/>
                  <a:pt x="724295" y="4027631"/>
                </a:cubicBezTo>
                <a:cubicBezTo>
                  <a:pt x="752735" y="3956146"/>
                  <a:pt x="758170" y="3949545"/>
                  <a:pt x="771356" y="3970481"/>
                </a:cubicBezTo>
                <a:cubicBezTo>
                  <a:pt x="780928" y="3985680"/>
                  <a:pt x="786263" y="4057776"/>
                  <a:pt x="786263" y="4171950"/>
                </a:cubicBezTo>
                <a:cubicBezTo>
                  <a:pt x="786263" y="4346256"/>
                  <a:pt x="786975" y="4350819"/>
                  <a:pt x="822468" y="4404120"/>
                </a:cubicBezTo>
                <a:cubicBezTo>
                  <a:pt x="890272" y="4505943"/>
                  <a:pt x="1002670" y="4535267"/>
                  <a:pt x="1129738" y="4484285"/>
                </a:cubicBezTo>
                <a:cubicBezTo>
                  <a:pt x="1164347" y="4470399"/>
                  <a:pt x="1226953" y="4448097"/>
                  <a:pt x="1268863" y="4434725"/>
                </a:cubicBezTo>
                <a:cubicBezTo>
                  <a:pt x="1310773" y="4421353"/>
                  <a:pt x="1450791" y="4371407"/>
                  <a:pt x="1580013" y="4323734"/>
                </a:cubicBezTo>
                <a:cubicBezTo>
                  <a:pt x="1857036" y="4221534"/>
                  <a:pt x="1906903" y="4216207"/>
                  <a:pt x="2066204" y="4271794"/>
                </a:cubicBezTo>
                <a:cubicBezTo>
                  <a:pt x="2120568" y="4290764"/>
                  <a:pt x="2171150" y="4302512"/>
                  <a:pt x="2178609" y="4297902"/>
                </a:cubicBezTo>
                <a:cubicBezTo>
                  <a:pt x="2196676" y="4286736"/>
                  <a:pt x="2182226" y="4217920"/>
                  <a:pt x="2155647" y="4188551"/>
                </a:cubicBezTo>
                <a:cubicBezTo>
                  <a:pt x="2144117" y="4175810"/>
                  <a:pt x="2091321" y="4143030"/>
                  <a:pt x="2038322" y="4115707"/>
                </a:cubicBezTo>
                <a:cubicBezTo>
                  <a:pt x="1985325" y="4088385"/>
                  <a:pt x="1902672" y="4035569"/>
                  <a:pt x="1854648" y="3998340"/>
                </a:cubicBezTo>
                <a:cubicBezTo>
                  <a:pt x="1806626" y="3961111"/>
                  <a:pt x="1759890" y="3925941"/>
                  <a:pt x="1750792" y="3920186"/>
                </a:cubicBezTo>
                <a:cubicBezTo>
                  <a:pt x="1721428" y="3901611"/>
                  <a:pt x="1687407" y="3933400"/>
                  <a:pt x="1646195" y="4017925"/>
                </a:cubicBezTo>
                <a:cubicBezTo>
                  <a:pt x="1624033" y="4063377"/>
                  <a:pt x="1596774" y="4105673"/>
                  <a:pt x="1585618" y="4111916"/>
                </a:cubicBezTo>
                <a:cubicBezTo>
                  <a:pt x="1572397" y="4119314"/>
                  <a:pt x="1540255" y="4114927"/>
                  <a:pt x="1493300" y="4099313"/>
                </a:cubicBezTo>
                <a:cubicBezTo>
                  <a:pt x="1387926" y="4064274"/>
                  <a:pt x="1261749" y="4079845"/>
                  <a:pt x="1179125" y="4138084"/>
                </a:cubicBezTo>
                <a:cubicBezTo>
                  <a:pt x="1122133" y="4178256"/>
                  <a:pt x="1118342" y="4179183"/>
                  <a:pt x="1101458" y="4157083"/>
                </a:cubicBezTo>
                <a:cubicBezTo>
                  <a:pt x="1088986" y="4140760"/>
                  <a:pt x="1085940" y="4114964"/>
                  <a:pt x="1091217" y="4070350"/>
                </a:cubicBezTo>
                <a:cubicBezTo>
                  <a:pt x="1102313" y="3976528"/>
                  <a:pt x="1130848" y="3928824"/>
                  <a:pt x="1194223" y="3898145"/>
                </a:cubicBezTo>
                <a:cubicBezTo>
                  <a:pt x="1231535" y="3880082"/>
                  <a:pt x="1262711" y="3850636"/>
                  <a:pt x="1291906" y="3805882"/>
                </a:cubicBezTo>
                <a:cubicBezTo>
                  <a:pt x="1315490" y="3769730"/>
                  <a:pt x="1347249" y="3728067"/>
                  <a:pt x="1362481" y="3713298"/>
                </a:cubicBezTo>
                <a:cubicBezTo>
                  <a:pt x="1416263" y="3661154"/>
                  <a:pt x="1452915" y="3466648"/>
                  <a:pt x="1471988" y="3132180"/>
                </a:cubicBezTo>
                <a:cubicBezTo>
                  <a:pt x="1480979" y="2974513"/>
                  <a:pt x="1448708" y="2804560"/>
                  <a:pt x="1339228" y="2433001"/>
                </a:cubicBezTo>
                <a:cubicBezTo>
                  <a:pt x="1308201" y="2327703"/>
                  <a:pt x="1306674" y="2249866"/>
                  <a:pt x="1332972" y="2114295"/>
                </a:cubicBezTo>
                <a:cubicBezTo>
                  <a:pt x="1356814" y="1991385"/>
                  <a:pt x="1375238" y="1940438"/>
                  <a:pt x="1484432" y="1695450"/>
                </a:cubicBezTo>
                <a:cubicBezTo>
                  <a:pt x="1531132" y="1590675"/>
                  <a:pt x="1608397" y="1407795"/>
                  <a:pt x="1656132" y="1289050"/>
                </a:cubicBezTo>
                <a:cubicBezTo>
                  <a:pt x="1703868" y="1170305"/>
                  <a:pt x="1757704" y="1040469"/>
                  <a:pt x="1775768" y="1000526"/>
                </a:cubicBezTo>
                <a:cubicBezTo>
                  <a:pt x="1843215" y="851391"/>
                  <a:pt x="1809025" y="800393"/>
                  <a:pt x="1589566" y="722787"/>
                </a:cubicBezTo>
                <a:cubicBezTo>
                  <a:pt x="1444676" y="671550"/>
                  <a:pt x="1432031" y="656399"/>
                  <a:pt x="1441618" y="545517"/>
                </a:cubicBezTo>
                <a:cubicBezTo>
                  <a:pt x="1450829" y="438966"/>
                  <a:pt x="1465761" y="419558"/>
                  <a:pt x="1569578" y="379190"/>
                </a:cubicBezTo>
                <a:cubicBezTo>
                  <a:pt x="1673870" y="338637"/>
                  <a:pt x="1679764" y="331872"/>
                  <a:pt x="1640340" y="297962"/>
                </a:cubicBezTo>
                <a:cubicBezTo>
                  <a:pt x="1612788" y="274262"/>
                  <a:pt x="1599206" y="271246"/>
                  <a:pt x="1555785" y="279186"/>
                </a:cubicBezTo>
                <a:cubicBezTo>
                  <a:pt x="1518202" y="286058"/>
                  <a:pt x="1500124" y="283908"/>
                  <a:pt x="1489679" y="271322"/>
                </a:cubicBezTo>
                <a:cubicBezTo>
                  <a:pt x="1469357" y="246835"/>
                  <a:pt x="1350387" y="248850"/>
                  <a:pt x="1312106" y="274330"/>
                </a:cubicBezTo>
                <a:cubicBezTo>
                  <a:pt x="1283529" y="293351"/>
                  <a:pt x="1281030" y="304589"/>
                  <a:pt x="1273281" y="448955"/>
                </a:cubicBezTo>
                <a:cubicBezTo>
                  <a:pt x="1263305" y="634813"/>
                  <a:pt x="1248438" y="1016553"/>
                  <a:pt x="1248608" y="1082493"/>
                </a:cubicBezTo>
                <a:cubicBezTo>
                  <a:pt x="1248710" y="1122129"/>
                  <a:pt x="1238409" y="1140701"/>
                  <a:pt x="1185999" y="1195363"/>
                </a:cubicBezTo>
                <a:cubicBezTo>
                  <a:pt x="1151497" y="1231348"/>
                  <a:pt x="1105829" y="1291691"/>
                  <a:pt x="1084515" y="1329457"/>
                </a:cubicBezTo>
                <a:cubicBezTo>
                  <a:pt x="1040161" y="1408046"/>
                  <a:pt x="1017559" y="1421823"/>
                  <a:pt x="983517" y="1391015"/>
                </a:cubicBezTo>
                <a:cubicBezTo>
                  <a:pt x="970289" y="1379045"/>
                  <a:pt x="937641" y="1356920"/>
                  <a:pt x="910965" y="1341850"/>
                </a:cubicBezTo>
                <a:cubicBezTo>
                  <a:pt x="867791" y="1317460"/>
                  <a:pt x="862858" y="1309656"/>
                  <a:pt x="866057" y="1270812"/>
                </a:cubicBezTo>
                <a:cubicBezTo>
                  <a:pt x="868033" y="1246811"/>
                  <a:pt x="863747" y="1210240"/>
                  <a:pt x="856532" y="1189542"/>
                </a:cubicBezTo>
                <a:cubicBezTo>
                  <a:pt x="849317" y="1168844"/>
                  <a:pt x="843413" y="1137856"/>
                  <a:pt x="843413" y="1120678"/>
                </a:cubicBezTo>
                <a:cubicBezTo>
                  <a:pt x="843413" y="1094405"/>
                  <a:pt x="848063" y="1090614"/>
                  <a:pt x="872706" y="1096799"/>
                </a:cubicBezTo>
                <a:cubicBezTo>
                  <a:pt x="894470" y="1102261"/>
                  <a:pt x="916502" y="1091960"/>
                  <a:pt x="958431" y="1056720"/>
                </a:cubicBezTo>
                <a:cubicBezTo>
                  <a:pt x="989468" y="1030633"/>
                  <a:pt x="1014562" y="1003655"/>
                  <a:pt x="1014194" y="996770"/>
                </a:cubicBezTo>
                <a:cubicBezTo>
                  <a:pt x="1013827" y="989884"/>
                  <a:pt x="988109" y="980093"/>
                  <a:pt x="957044" y="975013"/>
                </a:cubicBezTo>
                <a:cubicBezTo>
                  <a:pt x="925979" y="969932"/>
                  <a:pt x="829126" y="954564"/>
                  <a:pt x="741813" y="940861"/>
                </a:cubicBezTo>
                <a:lnTo>
                  <a:pt x="583063" y="915946"/>
                </a:lnTo>
                <a:lnTo>
                  <a:pt x="508613" y="959623"/>
                </a:lnTo>
                <a:cubicBezTo>
                  <a:pt x="467664" y="983645"/>
                  <a:pt x="432724" y="1003300"/>
                  <a:pt x="430968" y="1003300"/>
                </a:cubicBezTo>
                <a:cubicBezTo>
                  <a:pt x="429211" y="1003300"/>
                  <a:pt x="424928" y="948903"/>
                  <a:pt x="421451" y="882417"/>
                </a:cubicBezTo>
                <a:cubicBezTo>
                  <a:pt x="414533" y="750153"/>
                  <a:pt x="395811" y="711200"/>
                  <a:pt x="339161" y="711200"/>
                </a:cubicBezTo>
                <a:cubicBezTo>
                  <a:pt x="310645" y="711200"/>
                  <a:pt x="308587" y="706321"/>
                  <a:pt x="306204" y="633063"/>
                </a:cubicBezTo>
                <a:lnTo>
                  <a:pt x="303663" y="554927"/>
                </a:lnTo>
                <a:lnTo>
                  <a:pt x="352055" y="596737"/>
                </a:lnTo>
                <a:cubicBezTo>
                  <a:pt x="381084" y="621819"/>
                  <a:pt x="405065" y="633929"/>
                  <a:pt x="411989" y="627004"/>
                </a:cubicBezTo>
                <a:cubicBezTo>
                  <a:pt x="418338" y="620655"/>
                  <a:pt x="430199" y="545254"/>
                  <a:pt x="438345" y="459447"/>
                </a:cubicBezTo>
                <a:lnTo>
                  <a:pt x="453156" y="303434"/>
                </a:lnTo>
                <a:lnTo>
                  <a:pt x="414008" y="262842"/>
                </a:lnTo>
                <a:cubicBezTo>
                  <a:pt x="365694" y="212745"/>
                  <a:pt x="348113" y="161364"/>
                  <a:pt x="348113" y="70258"/>
                </a:cubicBezTo>
                <a:cubicBezTo>
                  <a:pt x="348113" y="31616"/>
                  <a:pt x="342723" y="0"/>
                  <a:pt x="336137" y="0"/>
                </a:cubicBezTo>
                <a:cubicBezTo>
                  <a:pt x="329550" y="0"/>
                  <a:pt x="289168" y="32397"/>
                  <a:pt x="246398" y="71994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8627DBA-3917-4C48-31A5-2EEFDCE0BF41}"/>
              </a:ext>
            </a:extLst>
          </p:cNvPr>
          <p:cNvSpPr/>
          <p:nvPr/>
        </p:nvSpPr>
        <p:spPr>
          <a:xfrm>
            <a:off x="-3390834" y="7303869"/>
            <a:ext cx="2068359" cy="4757734"/>
          </a:xfrm>
          <a:custGeom>
            <a:avLst/>
            <a:gdLst/>
            <a:ahLst/>
            <a:cxnLst/>
            <a:rect l="0" t="0" r="0" b="0"/>
            <a:pathLst>
              <a:path w="2068359" h="4757734">
                <a:moveTo>
                  <a:pt x="463563" y="113492"/>
                </a:moveTo>
                <a:cubicBezTo>
                  <a:pt x="294018" y="223645"/>
                  <a:pt x="287193" y="226753"/>
                  <a:pt x="231536" y="219124"/>
                </a:cubicBezTo>
                <a:cubicBezTo>
                  <a:pt x="176672" y="211604"/>
                  <a:pt x="172006" y="213561"/>
                  <a:pt x="123678" y="264364"/>
                </a:cubicBezTo>
                <a:cubicBezTo>
                  <a:pt x="69570" y="321243"/>
                  <a:pt x="61426" y="357484"/>
                  <a:pt x="92714" y="402154"/>
                </a:cubicBezTo>
                <a:cubicBezTo>
                  <a:pt x="110645" y="427754"/>
                  <a:pt x="110205" y="431931"/>
                  <a:pt x="87399" y="452605"/>
                </a:cubicBezTo>
                <a:cubicBezTo>
                  <a:pt x="60271" y="477198"/>
                  <a:pt x="57358" y="461828"/>
                  <a:pt x="161148" y="841693"/>
                </a:cubicBezTo>
                <a:lnTo>
                  <a:pt x="184960" y="928841"/>
                </a:lnTo>
                <a:lnTo>
                  <a:pt x="97313" y="1065011"/>
                </a:lnTo>
                <a:cubicBezTo>
                  <a:pt x="49106" y="1139905"/>
                  <a:pt x="6859" y="1206416"/>
                  <a:pt x="3429" y="1212814"/>
                </a:cubicBezTo>
                <a:cubicBezTo>
                  <a:pt x="0" y="1219211"/>
                  <a:pt x="107156" y="1373460"/>
                  <a:pt x="241554" y="1555590"/>
                </a:cubicBezTo>
                <a:cubicBezTo>
                  <a:pt x="375953" y="1737719"/>
                  <a:pt x="504648" y="1912563"/>
                  <a:pt x="527543" y="1944131"/>
                </a:cubicBezTo>
                <a:lnTo>
                  <a:pt x="569171" y="2001529"/>
                </a:lnTo>
                <a:lnTo>
                  <a:pt x="562316" y="2622637"/>
                </a:lnTo>
                <a:cubicBezTo>
                  <a:pt x="558545" y="2964246"/>
                  <a:pt x="550241" y="3292323"/>
                  <a:pt x="543862" y="3351695"/>
                </a:cubicBezTo>
                <a:cubicBezTo>
                  <a:pt x="535876" y="3426028"/>
                  <a:pt x="513182" y="3513036"/>
                  <a:pt x="470989" y="3631095"/>
                </a:cubicBezTo>
                <a:lnTo>
                  <a:pt x="409715" y="3802545"/>
                </a:lnTo>
                <a:lnTo>
                  <a:pt x="409715" y="3993045"/>
                </a:lnTo>
                <a:cubicBezTo>
                  <a:pt x="409715" y="4169758"/>
                  <a:pt x="411844" y="4187064"/>
                  <a:pt x="439134" y="4232170"/>
                </a:cubicBezTo>
                <a:cubicBezTo>
                  <a:pt x="472329" y="4287039"/>
                  <a:pt x="536449" y="4320257"/>
                  <a:pt x="590282" y="4310474"/>
                </a:cubicBezTo>
                <a:cubicBezTo>
                  <a:pt x="609715" y="4306943"/>
                  <a:pt x="649485" y="4301075"/>
                  <a:pt x="678659" y="4297434"/>
                </a:cubicBezTo>
                <a:cubicBezTo>
                  <a:pt x="710525" y="4293458"/>
                  <a:pt x="758272" y="4272539"/>
                  <a:pt x="798251" y="4245039"/>
                </a:cubicBezTo>
                <a:lnTo>
                  <a:pt x="864799" y="4199261"/>
                </a:lnTo>
                <a:lnTo>
                  <a:pt x="884617" y="4229503"/>
                </a:lnTo>
                <a:cubicBezTo>
                  <a:pt x="924126" y="4289790"/>
                  <a:pt x="1043560" y="4406774"/>
                  <a:pt x="1111937" y="4452160"/>
                </a:cubicBezTo>
                <a:cubicBezTo>
                  <a:pt x="1150409" y="4477696"/>
                  <a:pt x="1218104" y="4510787"/>
                  <a:pt x="1262369" y="4525695"/>
                </a:cubicBezTo>
                <a:cubicBezTo>
                  <a:pt x="1306634" y="4540604"/>
                  <a:pt x="1350017" y="4559967"/>
                  <a:pt x="1358775" y="4568725"/>
                </a:cubicBezTo>
                <a:cubicBezTo>
                  <a:pt x="1367533" y="4577483"/>
                  <a:pt x="1374747" y="4614301"/>
                  <a:pt x="1374806" y="4650544"/>
                </a:cubicBezTo>
                <a:cubicBezTo>
                  <a:pt x="1374908" y="4711920"/>
                  <a:pt x="1377624" y="4717672"/>
                  <a:pt x="1414406" y="4734392"/>
                </a:cubicBezTo>
                <a:cubicBezTo>
                  <a:pt x="1465754" y="4757733"/>
                  <a:pt x="1515089" y="4744972"/>
                  <a:pt x="1560200" y="4696680"/>
                </a:cubicBezTo>
                <a:cubicBezTo>
                  <a:pt x="1604925" y="4648802"/>
                  <a:pt x="1616341" y="4561770"/>
                  <a:pt x="1606294" y="4345270"/>
                </a:cubicBezTo>
                <a:cubicBezTo>
                  <a:pt x="1600236" y="4214720"/>
                  <a:pt x="1594284" y="4180786"/>
                  <a:pt x="1569540" y="4135720"/>
                </a:cubicBezTo>
                <a:cubicBezTo>
                  <a:pt x="1535105" y="4073003"/>
                  <a:pt x="1497299" y="4067160"/>
                  <a:pt x="1463150" y="4119278"/>
                </a:cubicBezTo>
                <a:cubicBezTo>
                  <a:pt x="1439002" y="4156132"/>
                  <a:pt x="1384964" y="4163512"/>
                  <a:pt x="1372729" y="4131627"/>
                </a:cubicBezTo>
                <a:cubicBezTo>
                  <a:pt x="1363223" y="4106857"/>
                  <a:pt x="1375837" y="4032287"/>
                  <a:pt x="1407985" y="3923195"/>
                </a:cubicBezTo>
                <a:cubicBezTo>
                  <a:pt x="1458227" y="3752703"/>
                  <a:pt x="1474293" y="3610003"/>
                  <a:pt x="1476614" y="3313595"/>
                </a:cubicBezTo>
                <a:cubicBezTo>
                  <a:pt x="1478469" y="3076824"/>
                  <a:pt x="1482494" y="3019871"/>
                  <a:pt x="1500101" y="2981325"/>
                </a:cubicBezTo>
                <a:cubicBezTo>
                  <a:pt x="1511787" y="2955739"/>
                  <a:pt x="1529387" y="2873606"/>
                  <a:pt x="1539210" y="2798806"/>
                </a:cubicBezTo>
                <a:cubicBezTo>
                  <a:pt x="1549034" y="2724007"/>
                  <a:pt x="1562622" y="2657258"/>
                  <a:pt x="1569405" y="2650475"/>
                </a:cubicBezTo>
                <a:cubicBezTo>
                  <a:pt x="1589850" y="2630030"/>
                  <a:pt x="1631922" y="2661734"/>
                  <a:pt x="1647672" y="2709456"/>
                </a:cubicBezTo>
                <a:cubicBezTo>
                  <a:pt x="1655614" y="2733521"/>
                  <a:pt x="1668930" y="2752277"/>
                  <a:pt x="1677264" y="2751135"/>
                </a:cubicBezTo>
                <a:cubicBezTo>
                  <a:pt x="1685597" y="2749993"/>
                  <a:pt x="1756957" y="2744941"/>
                  <a:pt x="1835842" y="2739908"/>
                </a:cubicBezTo>
                <a:cubicBezTo>
                  <a:pt x="1914726" y="2734875"/>
                  <a:pt x="1989192" y="2727607"/>
                  <a:pt x="2001320" y="2723757"/>
                </a:cubicBezTo>
                <a:cubicBezTo>
                  <a:pt x="2014423" y="2719599"/>
                  <a:pt x="2027162" y="2697417"/>
                  <a:pt x="2032710" y="2669102"/>
                </a:cubicBezTo>
                <a:cubicBezTo>
                  <a:pt x="2041051" y="2626531"/>
                  <a:pt x="2038098" y="2618057"/>
                  <a:pt x="2005037" y="2589695"/>
                </a:cubicBezTo>
                <a:cubicBezTo>
                  <a:pt x="1984682" y="2572233"/>
                  <a:pt x="1964593" y="2548320"/>
                  <a:pt x="1960396" y="2536555"/>
                </a:cubicBezTo>
                <a:cubicBezTo>
                  <a:pt x="1937536" y="2472477"/>
                  <a:pt x="1965259" y="2395675"/>
                  <a:pt x="2029360" y="2345510"/>
                </a:cubicBezTo>
                <a:lnTo>
                  <a:pt x="2068358" y="2314989"/>
                </a:lnTo>
                <a:lnTo>
                  <a:pt x="1966839" y="2110641"/>
                </a:lnTo>
                <a:cubicBezTo>
                  <a:pt x="1911004" y="1998250"/>
                  <a:pt x="1860104" y="1903069"/>
                  <a:pt x="1853728" y="1899129"/>
                </a:cubicBezTo>
                <a:cubicBezTo>
                  <a:pt x="1847353" y="1895189"/>
                  <a:pt x="1818971" y="1911795"/>
                  <a:pt x="1790657" y="1936030"/>
                </a:cubicBezTo>
                <a:cubicBezTo>
                  <a:pt x="1762343" y="1960266"/>
                  <a:pt x="1735763" y="1980095"/>
                  <a:pt x="1731589" y="1980095"/>
                </a:cubicBezTo>
                <a:cubicBezTo>
                  <a:pt x="1727416" y="1980095"/>
                  <a:pt x="1648314" y="1904012"/>
                  <a:pt x="1555808" y="1811022"/>
                </a:cubicBezTo>
                <a:cubicBezTo>
                  <a:pt x="1463302" y="1718032"/>
                  <a:pt x="1356206" y="1622022"/>
                  <a:pt x="1317817" y="1597666"/>
                </a:cubicBezTo>
                <a:cubicBezTo>
                  <a:pt x="1279429" y="1573310"/>
                  <a:pt x="1246123" y="1543532"/>
                  <a:pt x="1243804" y="1531493"/>
                </a:cubicBezTo>
                <a:cubicBezTo>
                  <a:pt x="1241486" y="1519453"/>
                  <a:pt x="1254321" y="1480039"/>
                  <a:pt x="1272327" y="1443905"/>
                </a:cubicBezTo>
                <a:cubicBezTo>
                  <a:pt x="1312529" y="1363229"/>
                  <a:pt x="1312696" y="1353338"/>
                  <a:pt x="1274825" y="1295794"/>
                </a:cubicBezTo>
                <a:cubicBezTo>
                  <a:pt x="1250424" y="1258718"/>
                  <a:pt x="1244620" y="1233288"/>
                  <a:pt x="1244769" y="1164108"/>
                </a:cubicBezTo>
                <a:cubicBezTo>
                  <a:pt x="1244948" y="1081534"/>
                  <a:pt x="1246446" y="1077450"/>
                  <a:pt x="1285370" y="1053393"/>
                </a:cubicBezTo>
                <a:cubicBezTo>
                  <a:pt x="1307599" y="1039655"/>
                  <a:pt x="1336200" y="1016908"/>
                  <a:pt x="1348928" y="1002843"/>
                </a:cubicBezTo>
                <a:cubicBezTo>
                  <a:pt x="1368577" y="981131"/>
                  <a:pt x="1369493" y="974166"/>
                  <a:pt x="1354994" y="956695"/>
                </a:cubicBezTo>
                <a:cubicBezTo>
                  <a:pt x="1341788" y="940784"/>
                  <a:pt x="1324653" y="937878"/>
                  <a:pt x="1279410" y="943880"/>
                </a:cubicBezTo>
                <a:cubicBezTo>
                  <a:pt x="1206622" y="953536"/>
                  <a:pt x="1025324" y="922952"/>
                  <a:pt x="945168" y="887495"/>
                </a:cubicBezTo>
                <a:lnTo>
                  <a:pt x="885226" y="860980"/>
                </a:lnTo>
                <a:lnTo>
                  <a:pt x="777646" y="926953"/>
                </a:lnTo>
                <a:cubicBezTo>
                  <a:pt x="718476" y="963239"/>
                  <a:pt x="670065" y="997009"/>
                  <a:pt x="670065" y="1001999"/>
                </a:cubicBezTo>
                <a:cubicBezTo>
                  <a:pt x="670065" y="1006989"/>
                  <a:pt x="703441" y="1024329"/>
                  <a:pt x="744233" y="1040532"/>
                </a:cubicBezTo>
                <a:lnTo>
                  <a:pt x="818401" y="1069991"/>
                </a:lnTo>
                <a:lnTo>
                  <a:pt x="806486" y="1379297"/>
                </a:lnTo>
                <a:lnTo>
                  <a:pt x="872441" y="1511421"/>
                </a:lnTo>
                <a:cubicBezTo>
                  <a:pt x="926523" y="1619760"/>
                  <a:pt x="934438" y="1643545"/>
                  <a:pt x="916414" y="1643545"/>
                </a:cubicBezTo>
                <a:cubicBezTo>
                  <a:pt x="901558" y="1643545"/>
                  <a:pt x="890673" y="1628152"/>
                  <a:pt x="882838" y="1596066"/>
                </a:cubicBezTo>
                <a:cubicBezTo>
                  <a:pt x="875630" y="1566545"/>
                  <a:pt x="857144" y="1538546"/>
                  <a:pt x="833964" y="1522040"/>
                </a:cubicBezTo>
                <a:cubicBezTo>
                  <a:pt x="785107" y="1487250"/>
                  <a:pt x="755796" y="1435164"/>
                  <a:pt x="677217" y="1243495"/>
                </a:cubicBezTo>
                <a:cubicBezTo>
                  <a:pt x="632756" y="1135046"/>
                  <a:pt x="576041" y="1029227"/>
                  <a:pt x="498224" y="909532"/>
                </a:cubicBezTo>
                <a:cubicBezTo>
                  <a:pt x="391755" y="745762"/>
                  <a:pt x="382453" y="735165"/>
                  <a:pt x="355808" y="747276"/>
                </a:cubicBezTo>
                <a:cubicBezTo>
                  <a:pt x="329891" y="759055"/>
                  <a:pt x="323263" y="753627"/>
                  <a:pt x="282875" y="687539"/>
                </a:cubicBezTo>
                <a:cubicBezTo>
                  <a:pt x="214478" y="575622"/>
                  <a:pt x="214137" y="558672"/>
                  <a:pt x="277840" y="437071"/>
                </a:cubicBezTo>
                <a:lnTo>
                  <a:pt x="332971" y="331832"/>
                </a:lnTo>
                <a:lnTo>
                  <a:pt x="526918" y="215492"/>
                </a:lnTo>
                <a:cubicBezTo>
                  <a:pt x="633589" y="151505"/>
                  <a:pt x="720865" y="94860"/>
                  <a:pt x="720865" y="89615"/>
                </a:cubicBezTo>
                <a:cubicBezTo>
                  <a:pt x="720865" y="84369"/>
                  <a:pt x="702276" y="62060"/>
                  <a:pt x="679556" y="40039"/>
                </a:cubicBezTo>
                <a:lnTo>
                  <a:pt x="638246" y="0"/>
                </a:ln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3B0DEF5-4993-3F01-A42E-D56D21B7E668}"/>
              </a:ext>
            </a:extLst>
          </p:cNvPr>
          <p:cNvSpPr/>
          <p:nvPr/>
        </p:nvSpPr>
        <p:spPr>
          <a:xfrm>
            <a:off x="-987287" y="7458897"/>
            <a:ext cx="1602541" cy="5007573"/>
          </a:xfrm>
          <a:custGeom>
            <a:avLst/>
            <a:gdLst/>
            <a:ahLst/>
            <a:cxnLst/>
            <a:rect l="0" t="0" r="0" b="0"/>
            <a:pathLst>
              <a:path w="1602541" h="5007573">
                <a:moveTo>
                  <a:pt x="299430" y="150366"/>
                </a:moveTo>
                <a:cubicBezTo>
                  <a:pt x="187791" y="278910"/>
                  <a:pt x="157873" y="305936"/>
                  <a:pt x="108930" y="322447"/>
                </a:cubicBezTo>
                <a:cubicBezTo>
                  <a:pt x="76296" y="333456"/>
                  <a:pt x="41135" y="356280"/>
                  <a:pt x="28643" y="374564"/>
                </a:cubicBezTo>
                <a:cubicBezTo>
                  <a:pt x="655" y="415529"/>
                  <a:pt x="0" y="495366"/>
                  <a:pt x="27309" y="537045"/>
                </a:cubicBezTo>
                <a:cubicBezTo>
                  <a:pt x="38800" y="554581"/>
                  <a:pt x="60671" y="630482"/>
                  <a:pt x="75913" y="705713"/>
                </a:cubicBezTo>
                <a:lnTo>
                  <a:pt x="103624" y="842496"/>
                </a:lnTo>
                <a:lnTo>
                  <a:pt x="55021" y="897265"/>
                </a:lnTo>
                <a:cubicBezTo>
                  <a:pt x="28290" y="927388"/>
                  <a:pt x="6418" y="960388"/>
                  <a:pt x="6418" y="970598"/>
                </a:cubicBezTo>
                <a:cubicBezTo>
                  <a:pt x="6418" y="980809"/>
                  <a:pt x="71894" y="1195815"/>
                  <a:pt x="151921" y="1448390"/>
                </a:cubicBezTo>
                <a:cubicBezTo>
                  <a:pt x="231948" y="1700965"/>
                  <a:pt x="329103" y="2007964"/>
                  <a:pt x="367821" y="2130611"/>
                </a:cubicBezTo>
                <a:cubicBezTo>
                  <a:pt x="406539" y="2253257"/>
                  <a:pt x="438218" y="2373929"/>
                  <a:pt x="438218" y="2398771"/>
                </a:cubicBezTo>
                <a:cubicBezTo>
                  <a:pt x="438218" y="2423613"/>
                  <a:pt x="418719" y="2531863"/>
                  <a:pt x="394887" y="2639327"/>
                </a:cubicBezTo>
                <a:cubicBezTo>
                  <a:pt x="341310" y="2880914"/>
                  <a:pt x="303917" y="3125211"/>
                  <a:pt x="315936" y="3155132"/>
                </a:cubicBezTo>
                <a:cubicBezTo>
                  <a:pt x="320903" y="3167499"/>
                  <a:pt x="347535" y="3211561"/>
                  <a:pt x="375118" y="3253047"/>
                </a:cubicBezTo>
                <a:cubicBezTo>
                  <a:pt x="434443" y="3342274"/>
                  <a:pt x="449679" y="3403696"/>
                  <a:pt x="423887" y="3449647"/>
                </a:cubicBezTo>
                <a:cubicBezTo>
                  <a:pt x="402511" y="3487731"/>
                  <a:pt x="331736" y="3538156"/>
                  <a:pt x="301084" y="3537139"/>
                </a:cubicBezTo>
                <a:cubicBezTo>
                  <a:pt x="281778" y="3536499"/>
                  <a:pt x="282330" y="3541117"/>
                  <a:pt x="306246" y="3580342"/>
                </a:cubicBezTo>
                <a:cubicBezTo>
                  <a:pt x="320974" y="3604498"/>
                  <a:pt x="354709" y="3665530"/>
                  <a:pt x="381214" y="3715969"/>
                </a:cubicBezTo>
                <a:lnTo>
                  <a:pt x="429404" y="3807675"/>
                </a:lnTo>
                <a:lnTo>
                  <a:pt x="402711" y="3855169"/>
                </a:lnTo>
                <a:cubicBezTo>
                  <a:pt x="388030" y="3881290"/>
                  <a:pt x="358468" y="3967207"/>
                  <a:pt x="337018" y="4046095"/>
                </a:cubicBezTo>
                <a:cubicBezTo>
                  <a:pt x="315568" y="4124983"/>
                  <a:pt x="284615" y="4207593"/>
                  <a:pt x="268233" y="4229673"/>
                </a:cubicBezTo>
                <a:cubicBezTo>
                  <a:pt x="251852" y="4251752"/>
                  <a:pt x="220197" y="4312308"/>
                  <a:pt x="197890" y="4364241"/>
                </a:cubicBezTo>
                <a:cubicBezTo>
                  <a:pt x="158278" y="4456461"/>
                  <a:pt x="157491" y="4461985"/>
                  <a:pt x="164215" y="4600782"/>
                </a:cubicBezTo>
                <a:cubicBezTo>
                  <a:pt x="173199" y="4786247"/>
                  <a:pt x="169926" y="4770908"/>
                  <a:pt x="212153" y="4825455"/>
                </a:cubicBezTo>
                <a:cubicBezTo>
                  <a:pt x="280529" y="4913782"/>
                  <a:pt x="367393" y="4930946"/>
                  <a:pt x="374551" y="4857545"/>
                </a:cubicBezTo>
                <a:cubicBezTo>
                  <a:pt x="376102" y="4841634"/>
                  <a:pt x="383320" y="4740844"/>
                  <a:pt x="390590" y="4633565"/>
                </a:cubicBezTo>
                <a:lnTo>
                  <a:pt x="403808" y="4438513"/>
                </a:lnTo>
                <a:lnTo>
                  <a:pt x="526489" y="4252565"/>
                </a:lnTo>
                <a:cubicBezTo>
                  <a:pt x="648861" y="4067086"/>
                  <a:pt x="649292" y="4066617"/>
                  <a:pt x="697573" y="4066617"/>
                </a:cubicBezTo>
                <a:lnTo>
                  <a:pt x="745976" y="4066617"/>
                </a:lnTo>
                <a:lnTo>
                  <a:pt x="790124" y="3920567"/>
                </a:lnTo>
                <a:cubicBezTo>
                  <a:pt x="824615" y="3806461"/>
                  <a:pt x="840100" y="3772434"/>
                  <a:pt x="860922" y="3764992"/>
                </a:cubicBezTo>
                <a:cubicBezTo>
                  <a:pt x="903273" y="3749856"/>
                  <a:pt x="904064" y="3751050"/>
                  <a:pt x="911659" y="3841647"/>
                </a:cubicBezTo>
                <a:cubicBezTo>
                  <a:pt x="921181" y="3955223"/>
                  <a:pt x="936126" y="3984217"/>
                  <a:pt x="1010116" y="4032655"/>
                </a:cubicBezTo>
                <a:cubicBezTo>
                  <a:pt x="1078094" y="4077158"/>
                  <a:pt x="1159542" y="4196568"/>
                  <a:pt x="1243518" y="4374845"/>
                </a:cubicBezTo>
                <a:cubicBezTo>
                  <a:pt x="1281657" y="4455811"/>
                  <a:pt x="1291829" y="4495275"/>
                  <a:pt x="1301559" y="4600017"/>
                </a:cubicBezTo>
                <a:cubicBezTo>
                  <a:pt x="1317314" y="4769620"/>
                  <a:pt x="1356946" y="4874506"/>
                  <a:pt x="1439525" y="4965142"/>
                </a:cubicBezTo>
                <a:cubicBezTo>
                  <a:pt x="1475995" y="5005171"/>
                  <a:pt x="1491765" y="5007572"/>
                  <a:pt x="1543261" y="4980943"/>
                </a:cubicBezTo>
                <a:cubicBezTo>
                  <a:pt x="1572576" y="4965784"/>
                  <a:pt x="1581856" y="4950644"/>
                  <a:pt x="1588023" y="4907918"/>
                </a:cubicBezTo>
                <a:cubicBezTo>
                  <a:pt x="1600315" y="4822758"/>
                  <a:pt x="1574272" y="4692983"/>
                  <a:pt x="1519269" y="4565316"/>
                </a:cubicBezTo>
                <a:cubicBezTo>
                  <a:pt x="1464143" y="4437363"/>
                  <a:pt x="1381667" y="4198733"/>
                  <a:pt x="1340324" y="4047567"/>
                </a:cubicBezTo>
                <a:cubicBezTo>
                  <a:pt x="1304566" y="3916821"/>
                  <a:pt x="1295952" y="3774944"/>
                  <a:pt x="1313722" y="3609417"/>
                </a:cubicBezTo>
                <a:cubicBezTo>
                  <a:pt x="1341192" y="3353530"/>
                  <a:pt x="1348241" y="3339186"/>
                  <a:pt x="1478961" y="3273199"/>
                </a:cubicBezTo>
                <a:cubicBezTo>
                  <a:pt x="1520225" y="3252369"/>
                  <a:pt x="1562971" y="3222499"/>
                  <a:pt x="1573952" y="3206821"/>
                </a:cubicBezTo>
                <a:cubicBezTo>
                  <a:pt x="1602540" y="3166005"/>
                  <a:pt x="1600007" y="3016108"/>
                  <a:pt x="1568911" y="2908530"/>
                </a:cubicBezTo>
                <a:cubicBezTo>
                  <a:pt x="1555158" y="2860948"/>
                  <a:pt x="1532793" y="2783898"/>
                  <a:pt x="1519212" y="2737307"/>
                </a:cubicBezTo>
                <a:cubicBezTo>
                  <a:pt x="1505633" y="2690716"/>
                  <a:pt x="1498126" y="2648992"/>
                  <a:pt x="1502531" y="2644587"/>
                </a:cubicBezTo>
                <a:cubicBezTo>
                  <a:pt x="1506937" y="2640181"/>
                  <a:pt x="1511704" y="2475418"/>
                  <a:pt x="1513126" y="2278447"/>
                </a:cubicBezTo>
                <a:cubicBezTo>
                  <a:pt x="1515598" y="1936048"/>
                  <a:pt x="1516912" y="1918425"/>
                  <a:pt x="1543039" y="1877238"/>
                </a:cubicBezTo>
                <a:cubicBezTo>
                  <a:pt x="1561540" y="1848072"/>
                  <a:pt x="1567781" y="1823858"/>
                  <a:pt x="1562361" y="1802264"/>
                </a:cubicBezTo>
                <a:cubicBezTo>
                  <a:pt x="1550432" y="1754734"/>
                  <a:pt x="1483103" y="1667885"/>
                  <a:pt x="1353592" y="1532967"/>
                </a:cubicBezTo>
                <a:cubicBezTo>
                  <a:pt x="1200398" y="1373378"/>
                  <a:pt x="1127685" y="1238573"/>
                  <a:pt x="1126498" y="1111952"/>
                </a:cubicBezTo>
                <a:cubicBezTo>
                  <a:pt x="1125600" y="1016108"/>
                  <a:pt x="1141286" y="995616"/>
                  <a:pt x="1207529" y="1006090"/>
                </a:cubicBezTo>
                <a:cubicBezTo>
                  <a:pt x="1237446" y="1010821"/>
                  <a:pt x="1253366" y="1005054"/>
                  <a:pt x="1275535" y="981457"/>
                </a:cubicBezTo>
                <a:cubicBezTo>
                  <a:pt x="1291454" y="964512"/>
                  <a:pt x="1301093" y="945169"/>
                  <a:pt x="1296955" y="938473"/>
                </a:cubicBezTo>
                <a:cubicBezTo>
                  <a:pt x="1284499" y="918319"/>
                  <a:pt x="1051427" y="874658"/>
                  <a:pt x="815212" y="848229"/>
                </a:cubicBezTo>
                <a:lnTo>
                  <a:pt x="703257" y="835702"/>
                </a:lnTo>
                <a:lnTo>
                  <a:pt x="640587" y="880726"/>
                </a:lnTo>
                <a:cubicBezTo>
                  <a:pt x="606119" y="905489"/>
                  <a:pt x="577918" y="930782"/>
                  <a:pt x="577918" y="936932"/>
                </a:cubicBezTo>
                <a:cubicBezTo>
                  <a:pt x="577918" y="943083"/>
                  <a:pt x="593634" y="954666"/>
                  <a:pt x="612843" y="962672"/>
                </a:cubicBezTo>
                <a:cubicBezTo>
                  <a:pt x="632052" y="970679"/>
                  <a:pt x="660627" y="988857"/>
                  <a:pt x="676343" y="1003067"/>
                </a:cubicBezTo>
                <a:cubicBezTo>
                  <a:pt x="707333" y="1031087"/>
                  <a:pt x="707630" y="1055453"/>
                  <a:pt x="679472" y="1259917"/>
                </a:cubicBezTo>
                <a:cubicBezTo>
                  <a:pt x="672738" y="1308812"/>
                  <a:pt x="666799" y="1370668"/>
                  <a:pt x="666273" y="1397374"/>
                </a:cubicBezTo>
                <a:cubicBezTo>
                  <a:pt x="665488" y="1437243"/>
                  <a:pt x="662171" y="1443320"/>
                  <a:pt x="647733" y="1431338"/>
                </a:cubicBezTo>
                <a:cubicBezTo>
                  <a:pt x="619916" y="1408252"/>
                  <a:pt x="567961" y="1258691"/>
                  <a:pt x="539656" y="1120217"/>
                </a:cubicBezTo>
                <a:cubicBezTo>
                  <a:pt x="525377" y="1050367"/>
                  <a:pt x="505158" y="984675"/>
                  <a:pt x="494723" y="974236"/>
                </a:cubicBezTo>
                <a:cubicBezTo>
                  <a:pt x="484288" y="963796"/>
                  <a:pt x="428729" y="926610"/>
                  <a:pt x="371259" y="891601"/>
                </a:cubicBezTo>
                <a:cubicBezTo>
                  <a:pt x="283155" y="837931"/>
                  <a:pt x="262896" y="819132"/>
                  <a:pt x="242078" y="771738"/>
                </a:cubicBezTo>
                <a:cubicBezTo>
                  <a:pt x="210665" y="700223"/>
                  <a:pt x="202595" y="583050"/>
                  <a:pt x="222294" y="484459"/>
                </a:cubicBezTo>
                <a:cubicBezTo>
                  <a:pt x="236461" y="413549"/>
                  <a:pt x="248542" y="394583"/>
                  <a:pt x="376000" y="243159"/>
                </a:cubicBezTo>
                <a:cubicBezTo>
                  <a:pt x="452081" y="152771"/>
                  <a:pt x="517207" y="75527"/>
                  <a:pt x="520724" y="71506"/>
                </a:cubicBezTo>
                <a:cubicBezTo>
                  <a:pt x="528578" y="62525"/>
                  <a:pt x="475187" y="11053"/>
                  <a:pt x="450099" y="3419"/>
                </a:cubicBezTo>
                <a:cubicBezTo>
                  <a:pt x="438861" y="0"/>
                  <a:pt x="381070" y="56363"/>
                  <a:pt x="299430" y="150366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32F86FD-E624-7C42-8B54-77A14E5FC79B}"/>
              </a:ext>
            </a:extLst>
          </p:cNvPr>
          <p:cNvSpPr/>
          <p:nvPr/>
        </p:nvSpPr>
        <p:spPr>
          <a:xfrm>
            <a:off x="5095017" y="1738068"/>
            <a:ext cx="1888824" cy="4996725"/>
          </a:xfrm>
          <a:custGeom>
            <a:avLst/>
            <a:gdLst>
              <a:gd name="connsiteX0" fmla="*/ 914844 w 1888824"/>
              <a:gd name="connsiteY0" fmla="*/ 3866424 h 4996725"/>
              <a:gd name="connsiteX1" fmla="*/ 900236 w 1888824"/>
              <a:gd name="connsiteY1" fmla="*/ 4021999 h 4996725"/>
              <a:gd name="connsiteX2" fmla="*/ 914767 w 1888824"/>
              <a:gd name="connsiteY2" fmla="*/ 4493793 h 4996725"/>
              <a:gd name="connsiteX3" fmla="*/ 967562 w 1888824"/>
              <a:gd name="connsiteY3" fmla="*/ 4328167 h 4996725"/>
              <a:gd name="connsiteX4" fmla="*/ 986394 w 1888824"/>
              <a:gd name="connsiteY4" fmla="*/ 4021999 h 4996725"/>
              <a:gd name="connsiteX5" fmla="*/ 1000226 w 1888824"/>
              <a:gd name="connsiteY5" fmla="*/ 3866424 h 4996725"/>
              <a:gd name="connsiteX6" fmla="*/ 1311721 w 1888824"/>
              <a:gd name="connsiteY6" fmla="*/ 589825 h 4996725"/>
              <a:gd name="connsiteX7" fmla="*/ 1295548 w 1888824"/>
              <a:gd name="connsiteY7" fmla="*/ 611399 h 4996725"/>
              <a:gd name="connsiteX8" fmla="*/ 1283999 w 1888824"/>
              <a:gd name="connsiteY8" fmla="*/ 831125 h 4996725"/>
              <a:gd name="connsiteX9" fmla="*/ 1329474 w 1888824"/>
              <a:gd name="connsiteY9" fmla="*/ 1110525 h 4996725"/>
              <a:gd name="connsiteX10" fmla="*/ 1348160 w 1888824"/>
              <a:gd name="connsiteY10" fmla="*/ 1043593 h 4996725"/>
              <a:gd name="connsiteX11" fmla="*/ 1421938 w 1888824"/>
              <a:gd name="connsiteY11" fmla="*/ 898276 h 4996725"/>
              <a:gd name="connsiteX12" fmla="*/ 1477898 w 1888824"/>
              <a:gd name="connsiteY12" fmla="*/ 860129 h 4996725"/>
              <a:gd name="connsiteX13" fmla="*/ 1434813 w 1888824"/>
              <a:gd name="connsiteY13" fmla="*/ 685807 h 4996725"/>
              <a:gd name="connsiteX14" fmla="*/ 1311721 w 1888824"/>
              <a:gd name="connsiteY14" fmla="*/ 589825 h 4996725"/>
              <a:gd name="connsiteX15" fmla="*/ 875387 w 1888824"/>
              <a:gd name="connsiteY15" fmla="*/ 215502 h 4996725"/>
              <a:gd name="connsiteX16" fmla="*/ 740282 w 1888824"/>
              <a:gd name="connsiteY16" fmla="*/ 298029 h 4996725"/>
              <a:gd name="connsiteX17" fmla="*/ 452064 w 1888824"/>
              <a:gd name="connsiteY17" fmla="*/ 642614 h 4996725"/>
              <a:gd name="connsiteX18" fmla="*/ 608262 w 1888824"/>
              <a:gd name="connsiteY18" fmla="*/ 862581 h 4996725"/>
              <a:gd name="connsiteX19" fmla="*/ 630893 w 1888824"/>
              <a:gd name="connsiteY19" fmla="*/ 963943 h 4996725"/>
              <a:gd name="connsiteX20" fmla="*/ 688074 w 1888824"/>
              <a:gd name="connsiteY20" fmla="*/ 940060 h 4996725"/>
              <a:gd name="connsiteX21" fmla="*/ 738273 w 1888824"/>
              <a:gd name="connsiteY21" fmla="*/ 923060 h 4996725"/>
              <a:gd name="connsiteX22" fmla="*/ 785229 w 1888824"/>
              <a:gd name="connsiteY22" fmla="*/ 753268 h 4996725"/>
              <a:gd name="connsiteX23" fmla="*/ 909654 w 1888824"/>
              <a:gd name="connsiteY23" fmla="*/ 460015 h 4996725"/>
              <a:gd name="connsiteX24" fmla="*/ 987124 w 1888824"/>
              <a:gd name="connsiteY24" fmla="*/ 325439 h 4996725"/>
              <a:gd name="connsiteX25" fmla="*/ 875387 w 1888824"/>
              <a:gd name="connsiteY25" fmla="*/ 215502 h 4996725"/>
              <a:gd name="connsiteX26" fmla="*/ 1001767 w 1888824"/>
              <a:gd name="connsiteY26" fmla="*/ 476 h 4996725"/>
              <a:gd name="connsiteX27" fmla="*/ 1033249 w 1888824"/>
              <a:gd name="connsiteY27" fmla="*/ 46964 h 4996725"/>
              <a:gd name="connsiteX28" fmla="*/ 1006522 w 1888824"/>
              <a:gd name="connsiteY28" fmla="*/ 130012 h 4996725"/>
              <a:gd name="connsiteX29" fmla="*/ 963663 w 1888824"/>
              <a:gd name="connsiteY29" fmla="*/ 176998 h 4996725"/>
              <a:gd name="connsiteX30" fmla="*/ 1142301 w 1888824"/>
              <a:gd name="connsiteY30" fmla="*/ 299841 h 4996725"/>
              <a:gd name="connsiteX31" fmla="*/ 1383601 w 1888824"/>
              <a:gd name="connsiteY31" fmla="*/ 508693 h 4996725"/>
              <a:gd name="connsiteX32" fmla="*/ 1491296 w 1888824"/>
              <a:gd name="connsiteY32" fmla="*/ 648414 h 4996725"/>
              <a:gd name="connsiteX33" fmla="*/ 1627053 w 1888824"/>
              <a:gd name="connsiteY33" fmla="*/ 894968 h 4996725"/>
              <a:gd name="connsiteX34" fmla="*/ 1838865 w 1888824"/>
              <a:gd name="connsiteY34" fmla="*/ 1193606 h 4996725"/>
              <a:gd name="connsiteX35" fmla="*/ 1888824 w 1888824"/>
              <a:gd name="connsiteY35" fmla="*/ 1229796 h 4996725"/>
              <a:gd name="connsiteX36" fmla="*/ 1844548 w 1888824"/>
              <a:gd name="connsiteY36" fmla="*/ 1307975 h 4996725"/>
              <a:gd name="connsiteX37" fmla="*/ 1761074 w 1888824"/>
              <a:gd name="connsiteY37" fmla="*/ 1516925 h 4996725"/>
              <a:gd name="connsiteX38" fmla="*/ 1648042 w 1888824"/>
              <a:gd name="connsiteY38" fmla="*/ 1726475 h 4996725"/>
              <a:gd name="connsiteX39" fmla="*/ 1592129 w 1888824"/>
              <a:gd name="connsiteY39" fmla="*/ 1834425 h 4996725"/>
              <a:gd name="connsiteX40" fmla="*/ 1558877 w 1888824"/>
              <a:gd name="connsiteY40" fmla="*/ 2031275 h 4996725"/>
              <a:gd name="connsiteX41" fmla="*/ 1481070 w 1888824"/>
              <a:gd name="connsiteY41" fmla="*/ 2944165 h 4996725"/>
              <a:gd name="connsiteX42" fmla="*/ 1469543 w 1888824"/>
              <a:gd name="connsiteY42" fmla="*/ 3252157 h 4996725"/>
              <a:gd name="connsiteX43" fmla="*/ 1424122 w 1888824"/>
              <a:gd name="connsiteY43" fmla="*/ 3539956 h 4996725"/>
              <a:gd name="connsiteX44" fmla="*/ 1384383 w 1888824"/>
              <a:gd name="connsiteY44" fmla="*/ 3656875 h 4996725"/>
              <a:gd name="connsiteX45" fmla="*/ 1340482 w 1888824"/>
              <a:gd name="connsiteY45" fmla="*/ 3768000 h 4996725"/>
              <a:gd name="connsiteX46" fmla="*/ 1273006 w 1888824"/>
              <a:gd name="connsiteY46" fmla="*/ 3815625 h 4996725"/>
              <a:gd name="connsiteX47" fmla="*/ 1217060 w 1888824"/>
              <a:gd name="connsiteY47" fmla="*/ 3863250 h 4996725"/>
              <a:gd name="connsiteX48" fmla="*/ 1191812 w 1888824"/>
              <a:gd name="connsiteY48" fmla="*/ 4076174 h 4996725"/>
              <a:gd name="connsiteX49" fmla="*/ 1144825 w 1888824"/>
              <a:gd name="connsiteY49" fmla="*/ 4384477 h 4996725"/>
              <a:gd name="connsiteX50" fmla="*/ 1133214 w 1888824"/>
              <a:gd name="connsiteY50" fmla="*/ 4544334 h 4996725"/>
              <a:gd name="connsiteX51" fmla="*/ 1134213 w 1888824"/>
              <a:gd name="connsiteY51" fmla="*/ 4610681 h 4996725"/>
              <a:gd name="connsiteX52" fmla="*/ 1118614 w 1888824"/>
              <a:gd name="connsiteY52" fmla="*/ 4842317 h 4996725"/>
              <a:gd name="connsiteX53" fmla="*/ 1069625 w 1888824"/>
              <a:gd name="connsiteY53" fmla="*/ 4996725 h 4996725"/>
              <a:gd name="connsiteX54" fmla="*/ 987124 w 1888824"/>
              <a:gd name="connsiteY54" fmla="*/ 4952275 h 4996725"/>
              <a:gd name="connsiteX55" fmla="*/ 859346 w 1888824"/>
              <a:gd name="connsiteY55" fmla="*/ 4907825 h 4996725"/>
              <a:gd name="connsiteX56" fmla="*/ 740933 w 1888824"/>
              <a:gd name="connsiteY56" fmla="*/ 4881304 h 4996725"/>
              <a:gd name="connsiteX57" fmla="*/ 694900 w 1888824"/>
              <a:gd name="connsiteY57" fmla="*/ 4620161 h 4996725"/>
              <a:gd name="connsiteX58" fmla="*/ 720389 w 1888824"/>
              <a:gd name="connsiteY58" fmla="*/ 4488725 h 4996725"/>
              <a:gd name="connsiteX59" fmla="*/ 613500 w 1888824"/>
              <a:gd name="connsiteY59" fmla="*/ 3751704 h 4996725"/>
              <a:gd name="connsiteX60" fmla="*/ 358772 w 1888824"/>
              <a:gd name="connsiteY60" fmla="*/ 3644764 h 4996725"/>
              <a:gd name="connsiteX61" fmla="*/ 102955 w 1888824"/>
              <a:gd name="connsiteY61" fmla="*/ 3543198 h 4996725"/>
              <a:gd name="connsiteX62" fmla="*/ 237963 w 1888824"/>
              <a:gd name="connsiteY62" fmla="*/ 2592050 h 4996725"/>
              <a:gd name="connsiteX63" fmla="*/ 405997 w 1888824"/>
              <a:gd name="connsiteY63" fmla="*/ 2012774 h 4996725"/>
              <a:gd name="connsiteX64" fmla="*/ 501713 w 1888824"/>
              <a:gd name="connsiteY64" fmla="*/ 1756324 h 4996725"/>
              <a:gd name="connsiteX65" fmla="*/ 410495 w 1888824"/>
              <a:gd name="connsiteY65" fmla="*/ 1393551 h 4996725"/>
              <a:gd name="connsiteX66" fmla="*/ 221825 w 1888824"/>
              <a:gd name="connsiteY66" fmla="*/ 1187419 h 4996725"/>
              <a:gd name="connsiteX67" fmla="*/ 5920 w 1888824"/>
              <a:gd name="connsiteY67" fmla="*/ 896219 h 4996725"/>
              <a:gd name="connsiteX68" fmla="*/ 32777 w 1888824"/>
              <a:gd name="connsiteY68" fmla="*/ 767625 h 4996725"/>
              <a:gd name="connsiteX69" fmla="*/ 138972 w 1888824"/>
              <a:gd name="connsiteY69" fmla="*/ 648295 h 4996725"/>
              <a:gd name="connsiteX70" fmla="*/ 229611 w 1888824"/>
              <a:gd name="connsiteY70" fmla="*/ 597495 h 4996725"/>
              <a:gd name="connsiteX71" fmla="*/ 342452 w 1888824"/>
              <a:gd name="connsiteY71" fmla="*/ 494153 h 4996725"/>
              <a:gd name="connsiteX72" fmla="*/ 410518 w 1888824"/>
              <a:gd name="connsiteY72" fmla="*/ 336436 h 4996725"/>
              <a:gd name="connsiteX73" fmla="*/ 609278 w 1888824"/>
              <a:gd name="connsiteY73" fmla="*/ 229996 h 4996725"/>
              <a:gd name="connsiteX74" fmla="*/ 733124 w 1888824"/>
              <a:gd name="connsiteY74" fmla="*/ 157846 h 4996725"/>
              <a:gd name="connsiteX75" fmla="*/ 909602 w 1888824"/>
              <a:gd name="connsiteY75" fmla="*/ 41617 h 4996725"/>
              <a:gd name="connsiteX76" fmla="*/ 1001767 w 1888824"/>
              <a:gd name="connsiteY76" fmla="*/ 476 h 49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888824" h="4996725">
                <a:moveTo>
                  <a:pt x="914844" y="3866424"/>
                </a:moveTo>
                <a:lnTo>
                  <a:pt x="900236" y="4021999"/>
                </a:lnTo>
                <a:cubicBezTo>
                  <a:pt x="882899" y="4206632"/>
                  <a:pt x="890731" y="4460922"/>
                  <a:pt x="914767" y="4493793"/>
                </a:cubicBezTo>
                <a:cubicBezTo>
                  <a:pt x="946653" y="4537400"/>
                  <a:pt x="962241" y="4488497"/>
                  <a:pt x="967562" y="4328167"/>
                </a:cubicBezTo>
                <a:cubicBezTo>
                  <a:pt x="970311" y="4245341"/>
                  <a:pt x="978785" y="4107565"/>
                  <a:pt x="986394" y="4021999"/>
                </a:cubicBezTo>
                <a:lnTo>
                  <a:pt x="1000226" y="3866424"/>
                </a:lnTo>
                <a:close/>
                <a:moveTo>
                  <a:pt x="1311721" y="589825"/>
                </a:moveTo>
                <a:cubicBezTo>
                  <a:pt x="1307380" y="589825"/>
                  <a:pt x="1300101" y="599533"/>
                  <a:pt x="1295548" y="611399"/>
                </a:cubicBezTo>
                <a:cubicBezTo>
                  <a:pt x="1277711" y="657882"/>
                  <a:pt x="1275347" y="702852"/>
                  <a:pt x="1283999" y="831125"/>
                </a:cubicBezTo>
                <a:cubicBezTo>
                  <a:pt x="1294451" y="986098"/>
                  <a:pt x="1314702" y="1110525"/>
                  <a:pt x="1329474" y="1110525"/>
                </a:cubicBezTo>
                <a:cubicBezTo>
                  <a:pt x="1335152" y="1110525"/>
                  <a:pt x="1343560" y="1080405"/>
                  <a:pt x="1348160" y="1043593"/>
                </a:cubicBezTo>
                <a:cubicBezTo>
                  <a:pt x="1364525" y="912610"/>
                  <a:pt x="1369389" y="903030"/>
                  <a:pt x="1421938" y="898276"/>
                </a:cubicBezTo>
                <a:cubicBezTo>
                  <a:pt x="1461140" y="894730"/>
                  <a:pt x="1470881" y="888090"/>
                  <a:pt x="1477898" y="860129"/>
                </a:cubicBezTo>
                <a:cubicBezTo>
                  <a:pt x="1488098" y="819490"/>
                  <a:pt x="1464923" y="725725"/>
                  <a:pt x="1434813" y="685807"/>
                </a:cubicBezTo>
                <a:cubicBezTo>
                  <a:pt x="1413242" y="657210"/>
                  <a:pt x="1326824" y="589825"/>
                  <a:pt x="1311721" y="589825"/>
                </a:cubicBezTo>
                <a:close/>
                <a:moveTo>
                  <a:pt x="875387" y="215502"/>
                </a:moveTo>
                <a:cubicBezTo>
                  <a:pt x="861902" y="211745"/>
                  <a:pt x="811093" y="242781"/>
                  <a:pt x="740282" y="298029"/>
                </a:cubicBezTo>
                <a:cubicBezTo>
                  <a:pt x="604582" y="403907"/>
                  <a:pt x="416800" y="628414"/>
                  <a:pt x="452064" y="642614"/>
                </a:cubicBezTo>
                <a:cubicBezTo>
                  <a:pt x="578332" y="693461"/>
                  <a:pt x="585210" y="703147"/>
                  <a:pt x="608262" y="862581"/>
                </a:cubicBezTo>
                <a:cubicBezTo>
                  <a:pt x="616870" y="922115"/>
                  <a:pt x="627054" y="967728"/>
                  <a:pt x="630893" y="963943"/>
                </a:cubicBezTo>
                <a:cubicBezTo>
                  <a:pt x="634732" y="960157"/>
                  <a:pt x="660464" y="949410"/>
                  <a:pt x="688074" y="940060"/>
                </a:cubicBezTo>
                <a:lnTo>
                  <a:pt x="738273" y="923060"/>
                </a:lnTo>
                <a:lnTo>
                  <a:pt x="785229" y="753268"/>
                </a:lnTo>
                <a:cubicBezTo>
                  <a:pt x="825264" y="608495"/>
                  <a:pt x="843599" y="565282"/>
                  <a:pt x="909654" y="460015"/>
                </a:cubicBezTo>
                <a:cubicBezTo>
                  <a:pt x="952263" y="392113"/>
                  <a:pt x="987124" y="331553"/>
                  <a:pt x="987124" y="325439"/>
                </a:cubicBezTo>
                <a:cubicBezTo>
                  <a:pt x="987124" y="308290"/>
                  <a:pt x="899704" y="222278"/>
                  <a:pt x="875387" y="215502"/>
                </a:cubicBezTo>
                <a:close/>
                <a:moveTo>
                  <a:pt x="1001767" y="476"/>
                </a:moveTo>
                <a:cubicBezTo>
                  <a:pt x="1007782" y="4194"/>
                  <a:pt x="1021950" y="25113"/>
                  <a:pt x="1033249" y="46964"/>
                </a:cubicBezTo>
                <a:cubicBezTo>
                  <a:pt x="1053742" y="86595"/>
                  <a:pt x="1053677" y="86798"/>
                  <a:pt x="1006522" y="130012"/>
                </a:cubicBezTo>
                <a:cubicBezTo>
                  <a:pt x="980524" y="153838"/>
                  <a:pt x="961236" y="174982"/>
                  <a:pt x="963663" y="176998"/>
                </a:cubicBezTo>
                <a:cubicBezTo>
                  <a:pt x="966089" y="179014"/>
                  <a:pt x="1046476" y="234293"/>
                  <a:pt x="1142301" y="299841"/>
                </a:cubicBezTo>
                <a:cubicBezTo>
                  <a:pt x="1287575" y="399214"/>
                  <a:pt x="1327674" y="433920"/>
                  <a:pt x="1383601" y="508693"/>
                </a:cubicBezTo>
                <a:cubicBezTo>
                  <a:pt x="1420491" y="558014"/>
                  <a:pt x="1468954" y="620888"/>
                  <a:pt x="1491296" y="648414"/>
                </a:cubicBezTo>
                <a:cubicBezTo>
                  <a:pt x="1513638" y="675940"/>
                  <a:pt x="1574729" y="786889"/>
                  <a:pt x="1627053" y="894968"/>
                </a:cubicBezTo>
                <a:cubicBezTo>
                  <a:pt x="1726089" y="1099535"/>
                  <a:pt x="1755472" y="1140962"/>
                  <a:pt x="1838865" y="1193606"/>
                </a:cubicBezTo>
                <a:cubicBezTo>
                  <a:pt x="1866342" y="1210952"/>
                  <a:pt x="1888824" y="1227237"/>
                  <a:pt x="1888824" y="1229796"/>
                </a:cubicBezTo>
                <a:cubicBezTo>
                  <a:pt x="1888824" y="1232354"/>
                  <a:pt x="1868900" y="1267535"/>
                  <a:pt x="1844548" y="1307975"/>
                </a:cubicBezTo>
                <a:cubicBezTo>
                  <a:pt x="1797816" y="1385582"/>
                  <a:pt x="1782479" y="1423974"/>
                  <a:pt x="1761074" y="1516925"/>
                </a:cubicBezTo>
                <a:cubicBezTo>
                  <a:pt x="1742856" y="1596042"/>
                  <a:pt x="1704801" y="1666592"/>
                  <a:pt x="1648042" y="1726475"/>
                </a:cubicBezTo>
                <a:cubicBezTo>
                  <a:pt x="1612180" y="1764311"/>
                  <a:pt x="1597911" y="1791859"/>
                  <a:pt x="1592129" y="1834425"/>
                </a:cubicBezTo>
                <a:cubicBezTo>
                  <a:pt x="1587859" y="1865858"/>
                  <a:pt x="1572895" y="1954440"/>
                  <a:pt x="1558877" y="2031275"/>
                </a:cubicBezTo>
                <a:cubicBezTo>
                  <a:pt x="1486433" y="2428336"/>
                  <a:pt x="1454650" y="2801243"/>
                  <a:pt x="1481070" y="2944165"/>
                </a:cubicBezTo>
                <a:cubicBezTo>
                  <a:pt x="1491909" y="3002798"/>
                  <a:pt x="1489564" y="3065467"/>
                  <a:pt x="1469543" y="3252157"/>
                </a:cubicBezTo>
                <a:cubicBezTo>
                  <a:pt x="1455720" y="3381066"/>
                  <a:pt x="1435280" y="3510576"/>
                  <a:pt x="1424122" y="3539956"/>
                </a:cubicBezTo>
                <a:cubicBezTo>
                  <a:pt x="1412963" y="3569337"/>
                  <a:pt x="1395080" y="3621950"/>
                  <a:pt x="1384383" y="3656875"/>
                </a:cubicBezTo>
                <a:cubicBezTo>
                  <a:pt x="1373684" y="3691800"/>
                  <a:pt x="1353929" y="3741806"/>
                  <a:pt x="1340482" y="3768000"/>
                </a:cubicBezTo>
                <a:cubicBezTo>
                  <a:pt x="1319509" y="3808850"/>
                  <a:pt x="1309911" y="3815625"/>
                  <a:pt x="1273006" y="3815625"/>
                </a:cubicBezTo>
                <a:cubicBezTo>
                  <a:pt x="1234051" y="3815625"/>
                  <a:pt x="1228758" y="3820131"/>
                  <a:pt x="1217060" y="3863250"/>
                </a:cubicBezTo>
                <a:cubicBezTo>
                  <a:pt x="1209954" y="3889444"/>
                  <a:pt x="1198592" y="3985260"/>
                  <a:pt x="1191812" y="4076174"/>
                </a:cubicBezTo>
                <a:cubicBezTo>
                  <a:pt x="1184725" y="4171211"/>
                  <a:pt x="1164753" y="4302258"/>
                  <a:pt x="1144825" y="4384477"/>
                </a:cubicBezTo>
                <a:cubicBezTo>
                  <a:pt x="1111580" y="4521643"/>
                  <a:pt x="1111106" y="4528168"/>
                  <a:pt x="1133214" y="4544334"/>
                </a:cubicBezTo>
                <a:cubicBezTo>
                  <a:pt x="1155256" y="4560451"/>
                  <a:pt x="1155299" y="4563350"/>
                  <a:pt x="1134213" y="4610681"/>
                </a:cubicBezTo>
                <a:cubicBezTo>
                  <a:pt x="1100149" y="4687142"/>
                  <a:pt x="1094636" y="4769009"/>
                  <a:pt x="1118614" y="4842317"/>
                </a:cubicBezTo>
                <a:cubicBezTo>
                  <a:pt x="1155604" y="4955410"/>
                  <a:pt x="1142497" y="4996725"/>
                  <a:pt x="1069625" y="4996725"/>
                </a:cubicBezTo>
                <a:cubicBezTo>
                  <a:pt x="1041249" y="4996725"/>
                  <a:pt x="1018138" y="4984274"/>
                  <a:pt x="987124" y="4952275"/>
                </a:cubicBezTo>
                <a:cubicBezTo>
                  <a:pt x="946368" y="4910225"/>
                  <a:pt x="939468" y="4907825"/>
                  <a:pt x="859346" y="4907825"/>
                </a:cubicBezTo>
                <a:cubicBezTo>
                  <a:pt x="792686" y="4907825"/>
                  <a:pt x="767469" y="4902177"/>
                  <a:pt x="740933" y="4881304"/>
                </a:cubicBezTo>
                <a:cubicBezTo>
                  <a:pt x="666493" y="4822749"/>
                  <a:pt x="652664" y="4744294"/>
                  <a:pt x="694900" y="4620161"/>
                </a:cubicBezTo>
                <a:cubicBezTo>
                  <a:pt x="708801" y="4579304"/>
                  <a:pt x="720272" y="4520158"/>
                  <a:pt x="720389" y="4488725"/>
                </a:cubicBezTo>
                <a:cubicBezTo>
                  <a:pt x="720557" y="4443860"/>
                  <a:pt x="632763" y="3838509"/>
                  <a:pt x="613500" y="3751704"/>
                </a:cubicBezTo>
                <a:cubicBezTo>
                  <a:pt x="610680" y="3739000"/>
                  <a:pt x="522163" y="3701838"/>
                  <a:pt x="358772" y="3644764"/>
                </a:cubicBezTo>
                <a:cubicBezTo>
                  <a:pt x="221048" y="3596656"/>
                  <a:pt x="105931" y="3550951"/>
                  <a:pt x="102955" y="3543198"/>
                </a:cubicBezTo>
                <a:cubicBezTo>
                  <a:pt x="95982" y="3525025"/>
                  <a:pt x="186665" y="2886143"/>
                  <a:pt x="237963" y="2592050"/>
                </a:cubicBezTo>
                <a:cubicBezTo>
                  <a:pt x="303615" y="2215662"/>
                  <a:pt x="308546" y="2198659"/>
                  <a:pt x="405997" y="2012774"/>
                </a:cubicBezTo>
                <a:cubicBezTo>
                  <a:pt x="485094" y="1861896"/>
                  <a:pt x="496308" y="1831850"/>
                  <a:pt x="501713" y="1756324"/>
                </a:cubicBezTo>
                <a:cubicBezTo>
                  <a:pt x="510302" y="1636267"/>
                  <a:pt x="476201" y="1500645"/>
                  <a:pt x="410495" y="1393551"/>
                </a:cubicBezTo>
                <a:cubicBezTo>
                  <a:pt x="374105" y="1334240"/>
                  <a:pt x="317414" y="1272302"/>
                  <a:pt x="221825" y="1187419"/>
                </a:cubicBezTo>
                <a:cubicBezTo>
                  <a:pt x="59044" y="1042871"/>
                  <a:pt x="21309" y="991974"/>
                  <a:pt x="5920" y="896219"/>
                </a:cubicBezTo>
                <a:cubicBezTo>
                  <a:pt x="-4937" y="828656"/>
                  <a:pt x="-3478" y="821671"/>
                  <a:pt x="32777" y="767625"/>
                </a:cubicBezTo>
                <a:cubicBezTo>
                  <a:pt x="53862" y="736192"/>
                  <a:pt x="101650" y="682494"/>
                  <a:pt x="138972" y="648295"/>
                </a:cubicBezTo>
                <a:cubicBezTo>
                  <a:pt x="192322" y="599408"/>
                  <a:pt x="211698" y="588548"/>
                  <a:pt x="229611" y="597495"/>
                </a:cubicBezTo>
                <a:cubicBezTo>
                  <a:pt x="263355" y="614350"/>
                  <a:pt x="350221" y="534796"/>
                  <a:pt x="342452" y="494153"/>
                </a:cubicBezTo>
                <a:cubicBezTo>
                  <a:pt x="333392" y="446758"/>
                  <a:pt x="362996" y="378161"/>
                  <a:pt x="410518" y="336436"/>
                </a:cubicBezTo>
                <a:cubicBezTo>
                  <a:pt x="460621" y="292445"/>
                  <a:pt x="566578" y="235703"/>
                  <a:pt x="609278" y="229996"/>
                </a:cubicBezTo>
                <a:cubicBezTo>
                  <a:pt x="625006" y="227894"/>
                  <a:pt x="680737" y="195427"/>
                  <a:pt x="733124" y="157846"/>
                </a:cubicBezTo>
                <a:cubicBezTo>
                  <a:pt x="785512" y="120266"/>
                  <a:pt x="864926" y="67962"/>
                  <a:pt x="909602" y="41617"/>
                </a:cubicBezTo>
                <a:cubicBezTo>
                  <a:pt x="954276" y="15271"/>
                  <a:pt x="995751" y="-3242"/>
                  <a:pt x="1001767" y="476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90500" dir="13500000" sy="23000" kx="1200000" algn="br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9A07065-F71C-501D-A661-2C9BCC2875F0}"/>
              </a:ext>
            </a:extLst>
          </p:cNvPr>
          <p:cNvSpPr/>
          <p:nvPr/>
        </p:nvSpPr>
        <p:spPr>
          <a:xfrm>
            <a:off x="747339" y="7303869"/>
            <a:ext cx="1888824" cy="4996725"/>
          </a:xfrm>
          <a:custGeom>
            <a:avLst/>
            <a:gdLst>
              <a:gd name="connsiteX0" fmla="*/ 914844 w 1888824"/>
              <a:gd name="connsiteY0" fmla="*/ 3866424 h 4996725"/>
              <a:gd name="connsiteX1" fmla="*/ 900236 w 1888824"/>
              <a:gd name="connsiteY1" fmla="*/ 4021999 h 4996725"/>
              <a:gd name="connsiteX2" fmla="*/ 914767 w 1888824"/>
              <a:gd name="connsiteY2" fmla="*/ 4493793 h 4996725"/>
              <a:gd name="connsiteX3" fmla="*/ 967562 w 1888824"/>
              <a:gd name="connsiteY3" fmla="*/ 4328167 h 4996725"/>
              <a:gd name="connsiteX4" fmla="*/ 986394 w 1888824"/>
              <a:gd name="connsiteY4" fmla="*/ 4021999 h 4996725"/>
              <a:gd name="connsiteX5" fmla="*/ 1000226 w 1888824"/>
              <a:gd name="connsiteY5" fmla="*/ 3866424 h 4996725"/>
              <a:gd name="connsiteX6" fmla="*/ 1311721 w 1888824"/>
              <a:gd name="connsiteY6" fmla="*/ 589825 h 4996725"/>
              <a:gd name="connsiteX7" fmla="*/ 1295548 w 1888824"/>
              <a:gd name="connsiteY7" fmla="*/ 611399 h 4996725"/>
              <a:gd name="connsiteX8" fmla="*/ 1283999 w 1888824"/>
              <a:gd name="connsiteY8" fmla="*/ 831125 h 4996725"/>
              <a:gd name="connsiteX9" fmla="*/ 1329474 w 1888824"/>
              <a:gd name="connsiteY9" fmla="*/ 1110525 h 4996725"/>
              <a:gd name="connsiteX10" fmla="*/ 1348160 w 1888824"/>
              <a:gd name="connsiteY10" fmla="*/ 1043593 h 4996725"/>
              <a:gd name="connsiteX11" fmla="*/ 1421938 w 1888824"/>
              <a:gd name="connsiteY11" fmla="*/ 898276 h 4996725"/>
              <a:gd name="connsiteX12" fmla="*/ 1477898 w 1888824"/>
              <a:gd name="connsiteY12" fmla="*/ 860129 h 4996725"/>
              <a:gd name="connsiteX13" fmla="*/ 1434813 w 1888824"/>
              <a:gd name="connsiteY13" fmla="*/ 685807 h 4996725"/>
              <a:gd name="connsiteX14" fmla="*/ 1311721 w 1888824"/>
              <a:gd name="connsiteY14" fmla="*/ 589825 h 4996725"/>
              <a:gd name="connsiteX15" fmla="*/ 875387 w 1888824"/>
              <a:gd name="connsiteY15" fmla="*/ 215502 h 4996725"/>
              <a:gd name="connsiteX16" fmla="*/ 740282 w 1888824"/>
              <a:gd name="connsiteY16" fmla="*/ 298029 h 4996725"/>
              <a:gd name="connsiteX17" fmla="*/ 452064 w 1888824"/>
              <a:gd name="connsiteY17" fmla="*/ 642614 h 4996725"/>
              <a:gd name="connsiteX18" fmla="*/ 608262 w 1888824"/>
              <a:gd name="connsiteY18" fmla="*/ 862581 h 4996725"/>
              <a:gd name="connsiteX19" fmla="*/ 630893 w 1888824"/>
              <a:gd name="connsiteY19" fmla="*/ 963943 h 4996725"/>
              <a:gd name="connsiteX20" fmla="*/ 688074 w 1888824"/>
              <a:gd name="connsiteY20" fmla="*/ 940060 h 4996725"/>
              <a:gd name="connsiteX21" fmla="*/ 738273 w 1888824"/>
              <a:gd name="connsiteY21" fmla="*/ 923060 h 4996725"/>
              <a:gd name="connsiteX22" fmla="*/ 785229 w 1888824"/>
              <a:gd name="connsiteY22" fmla="*/ 753268 h 4996725"/>
              <a:gd name="connsiteX23" fmla="*/ 909654 w 1888824"/>
              <a:gd name="connsiteY23" fmla="*/ 460015 h 4996725"/>
              <a:gd name="connsiteX24" fmla="*/ 987124 w 1888824"/>
              <a:gd name="connsiteY24" fmla="*/ 325439 h 4996725"/>
              <a:gd name="connsiteX25" fmla="*/ 875387 w 1888824"/>
              <a:gd name="connsiteY25" fmla="*/ 215502 h 4996725"/>
              <a:gd name="connsiteX26" fmla="*/ 1001767 w 1888824"/>
              <a:gd name="connsiteY26" fmla="*/ 476 h 4996725"/>
              <a:gd name="connsiteX27" fmla="*/ 1033249 w 1888824"/>
              <a:gd name="connsiteY27" fmla="*/ 46964 h 4996725"/>
              <a:gd name="connsiteX28" fmla="*/ 1006522 w 1888824"/>
              <a:gd name="connsiteY28" fmla="*/ 130012 h 4996725"/>
              <a:gd name="connsiteX29" fmla="*/ 963663 w 1888824"/>
              <a:gd name="connsiteY29" fmla="*/ 176998 h 4996725"/>
              <a:gd name="connsiteX30" fmla="*/ 1142301 w 1888824"/>
              <a:gd name="connsiteY30" fmla="*/ 299841 h 4996725"/>
              <a:gd name="connsiteX31" fmla="*/ 1383601 w 1888824"/>
              <a:gd name="connsiteY31" fmla="*/ 508693 h 4996725"/>
              <a:gd name="connsiteX32" fmla="*/ 1491296 w 1888824"/>
              <a:gd name="connsiteY32" fmla="*/ 648414 h 4996725"/>
              <a:gd name="connsiteX33" fmla="*/ 1627053 w 1888824"/>
              <a:gd name="connsiteY33" fmla="*/ 894968 h 4996725"/>
              <a:gd name="connsiteX34" fmla="*/ 1838865 w 1888824"/>
              <a:gd name="connsiteY34" fmla="*/ 1193606 h 4996725"/>
              <a:gd name="connsiteX35" fmla="*/ 1888824 w 1888824"/>
              <a:gd name="connsiteY35" fmla="*/ 1229796 h 4996725"/>
              <a:gd name="connsiteX36" fmla="*/ 1844548 w 1888824"/>
              <a:gd name="connsiteY36" fmla="*/ 1307975 h 4996725"/>
              <a:gd name="connsiteX37" fmla="*/ 1761074 w 1888824"/>
              <a:gd name="connsiteY37" fmla="*/ 1516925 h 4996725"/>
              <a:gd name="connsiteX38" fmla="*/ 1648042 w 1888824"/>
              <a:gd name="connsiteY38" fmla="*/ 1726475 h 4996725"/>
              <a:gd name="connsiteX39" fmla="*/ 1592129 w 1888824"/>
              <a:gd name="connsiteY39" fmla="*/ 1834425 h 4996725"/>
              <a:gd name="connsiteX40" fmla="*/ 1558877 w 1888824"/>
              <a:gd name="connsiteY40" fmla="*/ 2031275 h 4996725"/>
              <a:gd name="connsiteX41" fmla="*/ 1481070 w 1888824"/>
              <a:gd name="connsiteY41" fmla="*/ 2944165 h 4996725"/>
              <a:gd name="connsiteX42" fmla="*/ 1469543 w 1888824"/>
              <a:gd name="connsiteY42" fmla="*/ 3252157 h 4996725"/>
              <a:gd name="connsiteX43" fmla="*/ 1424122 w 1888824"/>
              <a:gd name="connsiteY43" fmla="*/ 3539956 h 4996725"/>
              <a:gd name="connsiteX44" fmla="*/ 1384383 w 1888824"/>
              <a:gd name="connsiteY44" fmla="*/ 3656875 h 4996725"/>
              <a:gd name="connsiteX45" fmla="*/ 1340482 w 1888824"/>
              <a:gd name="connsiteY45" fmla="*/ 3768000 h 4996725"/>
              <a:gd name="connsiteX46" fmla="*/ 1273006 w 1888824"/>
              <a:gd name="connsiteY46" fmla="*/ 3815625 h 4996725"/>
              <a:gd name="connsiteX47" fmla="*/ 1217060 w 1888824"/>
              <a:gd name="connsiteY47" fmla="*/ 3863250 h 4996725"/>
              <a:gd name="connsiteX48" fmla="*/ 1191812 w 1888824"/>
              <a:gd name="connsiteY48" fmla="*/ 4076174 h 4996725"/>
              <a:gd name="connsiteX49" fmla="*/ 1144825 w 1888824"/>
              <a:gd name="connsiteY49" fmla="*/ 4384477 h 4996725"/>
              <a:gd name="connsiteX50" fmla="*/ 1133214 w 1888824"/>
              <a:gd name="connsiteY50" fmla="*/ 4544334 h 4996725"/>
              <a:gd name="connsiteX51" fmla="*/ 1134213 w 1888824"/>
              <a:gd name="connsiteY51" fmla="*/ 4610681 h 4996725"/>
              <a:gd name="connsiteX52" fmla="*/ 1118614 w 1888824"/>
              <a:gd name="connsiteY52" fmla="*/ 4842317 h 4996725"/>
              <a:gd name="connsiteX53" fmla="*/ 1069625 w 1888824"/>
              <a:gd name="connsiteY53" fmla="*/ 4996725 h 4996725"/>
              <a:gd name="connsiteX54" fmla="*/ 987124 w 1888824"/>
              <a:gd name="connsiteY54" fmla="*/ 4952275 h 4996725"/>
              <a:gd name="connsiteX55" fmla="*/ 859346 w 1888824"/>
              <a:gd name="connsiteY55" fmla="*/ 4907825 h 4996725"/>
              <a:gd name="connsiteX56" fmla="*/ 740933 w 1888824"/>
              <a:gd name="connsiteY56" fmla="*/ 4881304 h 4996725"/>
              <a:gd name="connsiteX57" fmla="*/ 694900 w 1888824"/>
              <a:gd name="connsiteY57" fmla="*/ 4620161 h 4996725"/>
              <a:gd name="connsiteX58" fmla="*/ 720389 w 1888824"/>
              <a:gd name="connsiteY58" fmla="*/ 4488725 h 4996725"/>
              <a:gd name="connsiteX59" fmla="*/ 613500 w 1888824"/>
              <a:gd name="connsiteY59" fmla="*/ 3751704 h 4996725"/>
              <a:gd name="connsiteX60" fmla="*/ 358772 w 1888824"/>
              <a:gd name="connsiteY60" fmla="*/ 3644764 h 4996725"/>
              <a:gd name="connsiteX61" fmla="*/ 102955 w 1888824"/>
              <a:gd name="connsiteY61" fmla="*/ 3543198 h 4996725"/>
              <a:gd name="connsiteX62" fmla="*/ 237963 w 1888824"/>
              <a:gd name="connsiteY62" fmla="*/ 2592050 h 4996725"/>
              <a:gd name="connsiteX63" fmla="*/ 405997 w 1888824"/>
              <a:gd name="connsiteY63" fmla="*/ 2012774 h 4996725"/>
              <a:gd name="connsiteX64" fmla="*/ 501713 w 1888824"/>
              <a:gd name="connsiteY64" fmla="*/ 1756324 h 4996725"/>
              <a:gd name="connsiteX65" fmla="*/ 410495 w 1888824"/>
              <a:gd name="connsiteY65" fmla="*/ 1393551 h 4996725"/>
              <a:gd name="connsiteX66" fmla="*/ 221825 w 1888824"/>
              <a:gd name="connsiteY66" fmla="*/ 1187419 h 4996725"/>
              <a:gd name="connsiteX67" fmla="*/ 5920 w 1888824"/>
              <a:gd name="connsiteY67" fmla="*/ 896219 h 4996725"/>
              <a:gd name="connsiteX68" fmla="*/ 32777 w 1888824"/>
              <a:gd name="connsiteY68" fmla="*/ 767625 h 4996725"/>
              <a:gd name="connsiteX69" fmla="*/ 138972 w 1888824"/>
              <a:gd name="connsiteY69" fmla="*/ 648295 h 4996725"/>
              <a:gd name="connsiteX70" fmla="*/ 229611 w 1888824"/>
              <a:gd name="connsiteY70" fmla="*/ 597495 h 4996725"/>
              <a:gd name="connsiteX71" fmla="*/ 342452 w 1888824"/>
              <a:gd name="connsiteY71" fmla="*/ 494153 h 4996725"/>
              <a:gd name="connsiteX72" fmla="*/ 410518 w 1888824"/>
              <a:gd name="connsiteY72" fmla="*/ 336436 h 4996725"/>
              <a:gd name="connsiteX73" fmla="*/ 609278 w 1888824"/>
              <a:gd name="connsiteY73" fmla="*/ 229996 h 4996725"/>
              <a:gd name="connsiteX74" fmla="*/ 733124 w 1888824"/>
              <a:gd name="connsiteY74" fmla="*/ 157846 h 4996725"/>
              <a:gd name="connsiteX75" fmla="*/ 909602 w 1888824"/>
              <a:gd name="connsiteY75" fmla="*/ 41617 h 4996725"/>
              <a:gd name="connsiteX76" fmla="*/ 1001767 w 1888824"/>
              <a:gd name="connsiteY76" fmla="*/ 476 h 499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888824" h="4996725">
                <a:moveTo>
                  <a:pt x="914844" y="3866424"/>
                </a:moveTo>
                <a:lnTo>
                  <a:pt x="900236" y="4021999"/>
                </a:lnTo>
                <a:cubicBezTo>
                  <a:pt x="882899" y="4206632"/>
                  <a:pt x="890731" y="4460922"/>
                  <a:pt x="914767" y="4493793"/>
                </a:cubicBezTo>
                <a:cubicBezTo>
                  <a:pt x="946653" y="4537400"/>
                  <a:pt x="962241" y="4488497"/>
                  <a:pt x="967562" y="4328167"/>
                </a:cubicBezTo>
                <a:cubicBezTo>
                  <a:pt x="970311" y="4245341"/>
                  <a:pt x="978785" y="4107565"/>
                  <a:pt x="986394" y="4021999"/>
                </a:cubicBezTo>
                <a:lnTo>
                  <a:pt x="1000226" y="3866424"/>
                </a:lnTo>
                <a:close/>
                <a:moveTo>
                  <a:pt x="1311721" y="589825"/>
                </a:moveTo>
                <a:cubicBezTo>
                  <a:pt x="1307380" y="589825"/>
                  <a:pt x="1300101" y="599533"/>
                  <a:pt x="1295548" y="611399"/>
                </a:cubicBezTo>
                <a:cubicBezTo>
                  <a:pt x="1277711" y="657882"/>
                  <a:pt x="1275347" y="702852"/>
                  <a:pt x="1283999" y="831125"/>
                </a:cubicBezTo>
                <a:cubicBezTo>
                  <a:pt x="1294451" y="986098"/>
                  <a:pt x="1314702" y="1110525"/>
                  <a:pt x="1329474" y="1110525"/>
                </a:cubicBezTo>
                <a:cubicBezTo>
                  <a:pt x="1335152" y="1110525"/>
                  <a:pt x="1343560" y="1080405"/>
                  <a:pt x="1348160" y="1043593"/>
                </a:cubicBezTo>
                <a:cubicBezTo>
                  <a:pt x="1364525" y="912610"/>
                  <a:pt x="1369389" y="903030"/>
                  <a:pt x="1421938" y="898276"/>
                </a:cubicBezTo>
                <a:cubicBezTo>
                  <a:pt x="1461140" y="894730"/>
                  <a:pt x="1470881" y="888090"/>
                  <a:pt x="1477898" y="860129"/>
                </a:cubicBezTo>
                <a:cubicBezTo>
                  <a:pt x="1488098" y="819490"/>
                  <a:pt x="1464923" y="725725"/>
                  <a:pt x="1434813" y="685807"/>
                </a:cubicBezTo>
                <a:cubicBezTo>
                  <a:pt x="1413242" y="657210"/>
                  <a:pt x="1326824" y="589825"/>
                  <a:pt x="1311721" y="589825"/>
                </a:cubicBezTo>
                <a:close/>
                <a:moveTo>
                  <a:pt x="875387" y="215502"/>
                </a:moveTo>
                <a:cubicBezTo>
                  <a:pt x="861902" y="211745"/>
                  <a:pt x="811093" y="242781"/>
                  <a:pt x="740282" y="298029"/>
                </a:cubicBezTo>
                <a:cubicBezTo>
                  <a:pt x="604582" y="403907"/>
                  <a:pt x="416800" y="628414"/>
                  <a:pt x="452064" y="642614"/>
                </a:cubicBezTo>
                <a:cubicBezTo>
                  <a:pt x="578332" y="693461"/>
                  <a:pt x="585210" y="703147"/>
                  <a:pt x="608262" y="862581"/>
                </a:cubicBezTo>
                <a:cubicBezTo>
                  <a:pt x="616870" y="922115"/>
                  <a:pt x="627054" y="967728"/>
                  <a:pt x="630893" y="963943"/>
                </a:cubicBezTo>
                <a:cubicBezTo>
                  <a:pt x="634732" y="960157"/>
                  <a:pt x="660464" y="949410"/>
                  <a:pt x="688074" y="940060"/>
                </a:cubicBezTo>
                <a:lnTo>
                  <a:pt x="738273" y="923060"/>
                </a:lnTo>
                <a:lnTo>
                  <a:pt x="785229" y="753268"/>
                </a:lnTo>
                <a:cubicBezTo>
                  <a:pt x="825264" y="608495"/>
                  <a:pt x="843599" y="565282"/>
                  <a:pt x="909654" y="460015"/>
                </a:cubicBezTo>
                <a:cubicBezTo>
                  <a:pt x="952263" y="392113"/>
                  <a:pt x="987124" y="331553"/>
                  <a:pt x="987124" y="325439"/>
                </a:cubicBezTo>
                <a:cubicBezTo>
                  <a:pt x="987124" y="308290"/>
                  <a:pt x="899704" y="222278"/>
                  <a:pt x="875387" y="215502"/>
                </a:cubicBezTo>
                <a:close/>
                <a:moveTo>
                  <a:pt x="1001767" y="476"/>
                </a:moveTo>
                <a:cubicBezTo>
                  <a:pt x="1007782" y="4194"/>
                  <a:pt x="1021950" y="25113"/>
                  <a:pt x="1033249" y="46964"/>
                </a:cubicBezTo>
                <a:cubicBezTo>
                  <a:pt x="1053742" y="86595"/>
                  <a:pt x="1053677" y="86798"/>
                  <a:pt x="1006522" y="130012"/>
                </a:cubicBezTo>
                <a:cubicBezTo>
                  <a:pt x="980524" y="153838"/>
                  <a:pt x="961236" y="174982"/>
                  <a:pt x="963663" y="176998"/>
                </a:cubicBezTo>
                <a:cubicBezTo>
                  <a:pt x="966089" y="179014"/>
                  <a:pt x="1046476" y="234293"/>
                  <a:pt x="1142301" y="299841"/>
                </a:cubicBezTo>
                <a:cubicBezTo>
                  <a:pt x="1287575" y="399214"/>
                  <a:pt x="1327674" y="433920"/>
                  <a:pt x="1383601" y="508693"/>
                </a:cubicBezTo>
                <a:cubicBezTo>
                  <a:pt x="1420491" y="558014"/>
                  <a:pt x="1468954" y="620888"/>
                  <a:pt x="1491296" y="648414"/>
                </a:cubicBezTo>
                <a:cubicBezTo>
                  <a:pt x="1513638" y="675940"/>
                  <a:pt x="1574729" y="786889"/>
                  <a:pt x="1627053" y="894968"/>
                </a:cubicBezTo>
                <a:cubicBezTo>
                  <a:pt x="1726089" y="1099535"/>
                  <a:pt x="1755472" y="1140962"/>
                  <a:pt x="1838865" y="1193606"/>
                </a:cubicBezTo>
                <a:cubicBezTo>
                  <a:pt x="1866342" y="1210952"/>
                  <a:pt x="1888824" y="1227237"/>
                  <a:pt x="1888824" y="1229796"/>
                </a:cubicBezTo>
                <a:cubicBezTo>
                  <a:pt x="1888824" y="1232354"/>
                  <a:pt x="1868900" y="1267535"/>
                  <a:pt x="1844548" y="1307975"/>
                </a:cubicBezTo>
                <a:cubicBezTo>
                  <a:pt x="1797816" y="1385582"/>
                  <a:pt x="1782479" y="1423974"/>
                  <a:pt x="1761074" y="1516925"/>
                </a:cubicBezTo>
                <a:cubicBezTo>
                  <a:pt x="1742856" y="1596042"/>
                  <a:pt x="1704801" y="1666592"/>
                  <a:pt x="1648042" y="1726475"/>
                </a:cubicBezTo>
                <a:cubicBezTo>
                  <a:pt x="1612180" y="1764311"/>
                  <a:pt x="1597911" y="1791859"/>
                  <a:pt x="1592129" y="1834425"/>
                </a:cubicBezTo>
                <a:cubicBezTo>
                  <a:pt x="1587859" y="1865858"/>
                  <a:pt x="1572895" y="1954440"/>
                  <a:pt x="1558877" y="2031275"/>
                </a:cubicBezTo>
                <a:cubicBezTo>
                  <a:pt x="1486433" y="2428336"/>
                  <a:pt x="1454650" y="2801243"/>
                  <a:pt x="1481070" y="2944165"/>
                </a:cubicBezTo>
                <a:cubicBezTo>
                  <a:pt x="1491909" y="3002798"/>
                  <a:pt x="1489564" y="3065467"/>
                  <a:pt x="1469543" y="3252157"/>
                </a:cubicBezTo>
                <a:cubicBezTo>
                  <a:pt x="1455720" y="3381066"/>
                  <a:pt x="1435280" y="3510576"/>
                  <a:pt x="1424122" y="3539956"/>
                </a:cubicBezTo>
                <a:cubicBezTo>
                  <a:pt x="1412963" y="3569337"/>
                  <a:pt x="1395080" y="3621950"/>
                  <a:pt x="1384383" y="3656875"/>
                </a:cubicBezTo>
                <a:cubicBezTo>
                  <a:pt x="1373684" y="3691800"/>
                  <a:pt x="1353929" y="3741806"/>
                  <a:pt x="1340482" y="3768000"/>
                </a:cubicBezTo>
                <a:cubicBezTo>
                  <a:pt x="1319509" y="3808850"/>
                  <a:pt x="1309911" y="3815625"/>
                  <a:pt x="1273006" y="3815625"/>
                </a:cubicBezTo>
                <a:cubicBezTo>
                  <a:pt x="1234051" y="3815625"/>
                  <a:pt x="1228758" y="3820131"/>
                  <a:pt x="1217060" y="3863250"/>
                </a:cubicBezTo>
                <a:cubicBezTo>
                  <a:pt x="1209954" y="3889444"/>
                  <a:pt x="1198592" y="3985260"/>
                  <a:pt x="1191812" y="4076174"/>
                </a:cubicBezTo>
                <a:cubicBezTo>
                  <a:pt x="1184725" y="4171211"/>
                  <a:pt x="1164753" y="4302258"/>
                  <a:pt x="1144825" y="4384477"/>
                </a:cubicBezTo>
                <a:cubicBezTo>
                  <a:pt x="1111580" y="4521643"/>
                  <a:pt x="1111106" y="4528168"/>
                  <a:pt x="1133214" y="4544334"/>
                </a:cubicBezTo>
                <a:cubicBezTo>
                  <a:pt x="1155256" y="4560451"/>
                  <a:pt x="1155299" y="4563350"/>
                  <a:pt x="1134213" y="4610681"/>
                </a:cubicBezTo>
                <a:cubicBezTo>
                  <a:pt x="1100149" y="4687142"/>
                  <a:pt x="1094636" y="4769009"/>
                  <a:pt x="1118614" y="4842317"/>
                </a:cubicBezTo>
                <a:cubicBezTo>
                  <a:pt x="1155604" y="4955410"/>
                  <a:pt x="1142497" y="4996725"/>
                  <a:pt x="1069625" y="4996725"/>
                </a:cubicBezTo>
                <a:cubicBezTo>
                  <a:pt x="1041249" y="4996725"/>
                  <a:pt x="1018138" y="4984274"/>
                  <a:pt x="987124" y="4952275"/>
                </a:cubicBezTo>
                <a:cubicBezTo>
                  <a:pt x="946368" y="4910225"/>
                  <a:pt x="939468" y="4907825"/>
                  <a:pt x="859346" y="4907825"/>
                </a:cubicBezTo>
                <a:cubicBezTo>
                  <a:pt x="792686" y="4907825"/>
                  <a:pt x="767469" y="4902177"/>
                  <a:pt x="740933" y="4881304"/>
                </a:cubicBezTo>
                <a:cubicBezTo>
                  <a:pt x="666493" y="4822749"/>
                  <a:pt x="652664" y="4744294"/>
                  <a:pt x="694900" y="4620161"/>
                </a:cubicBezTo>
                <a:cubicBezTo>
                  <a:pt x="708801" y="4579304"/>
                  <a:pt x="720272" y="4520158"/>
                  <a:pt x="720389" y="4488725"/>
                </a:cubicBezTo>
                <a:cubicBezTo>
                  <a:pt x="720557" y="4443860"/>
                  <a:pt x="632763" y="3838509"/>
                  <a:pt x="613500" y="3751704"/>
                </a:cubicBezTo>
                <a:cubicBezTo>
                  <a:pt x="610680" y="3739000"/>
                  <a:pt x="522163" y="3701838"/>
                  <a:pt x="358772" y="3644764"/>
                </a:cubicBezTo>
                <a:cubicBezTo>
                  <a:pt x="221048" y="3596656"/>
                  <a:pt x="105931" y="3550951"/>
                  <a:pt x="102955" y="3543198"/>
                </a:cubicBezTo>
                <a:cubicBezTo>
                  <a:pt x="95982" y="3525025"/>
                  <a:pt x="186665" y="2886143"/>
                  <a:pt x="237963" y="2592050"/>
                </a:cubicBezTo>
                <a:cubicBezTo>
                  <a:pt x="303615" y="2215662"/>
                  <a:pt x="308546" y="2198659"/>
                  <a:pt x="405997" y="2012774"/>
                </a:cubicBezTo>
                <a:cubicBezTo>
                  <a:pt x="485094" y="1861896"/>
                  <a:pt x="496308" y="1831850"/>
                  <a:pt x="501713" y="1756324"/>
                </a:cubicBezTo>
                <a:cubicBezTo>
                  <a:pt x="510302" y="1636267"/>
                  <a:pt x="476201" y="1500645"/>
                  <a:pt x="410495" y="1393551"/>
                </a:cubicBezTo>
                <a:cubicBezTo>
                  <a:pt x="374105" y="1334240"/>
                  <a:pt x="317414" y="1272302"/>
                  <a:pt x="221825" y="1187419"/>
                </a:cubicBezTo>
                <a:cubicBezTo>
                  <a:pt x="59044" y="1042871"/>
                  <a:pt x="21309" y="991974"/>
                  <a:pt x="5920" y="896219"/>
                </a:cubicBezTo>
                <a:cubicBezTo>
                  <a:pt x="-4937" y="828656"/>
                  <a:pt x="-3478" y="821671"/>
                  <a:pt x="32777" y="767625"/>
                </a:cubicBezTo>
                <a:cubicBezTo>
                  <a:pt x="53862" y="736192"/>
                  <a:pt x="101650" y="682494"/>
                  <a:pt x="138972" y="648295"/>
                </a:cubicBezTo>
                <a:cubicBezTo>
                  <a:pt x="192322" y="599408"/>
                  <a:pt x="211698" y="588548"/>
                  <a:pt x="229611" y="597495"/>
                </a:cubicBezTo>
                <a:cubicBezTo>
                  <a:pt x="263355" y="614350"/>
                  <a:pt x="350221" y="534796"/>
                  <a:pt x="342452" y="494153"/>
                </a:cubicBezTo>
                <a:cubicBezTo>
                  <a:pt x="333392" y="446758"/>
                  <a:pt x="362996" y="378161"/>
                  <a:pt x="410518" y="336436"/>
                </a:cubicBezTo>
                <a:cubicBezTo>
                  <a:pt x="460621" y="292445"/>
                  <a:pt x="566578" y="235703"/>
                  <a:pt x="609278" y="229996"/>
                </a:cubicBezTo>
                <a:cubicBezTo>
                  <a:pt x="625006" y="227894"/>
                  <a:pt x="680737" y="195427"/>
                  <a:pt x="733124" y="157846"/>
                </a:cubicBezTo>
                <a:cubicBezTo>
                  <a:pt x="785512" y="120266"/>
                  <a:pt x="864926" y="67962"/>
                  <a:pt x="909602" y="41617"/>
                </a:cubicBezTo>
                <a:cubicBezTo>
                  <a:pt x="954276" y="15271"/>
                  <a:pt x="995751" y="-3242"/>
                  <a:pt x="1001767" y="476"/>
                </a:cubicBezTo>
                <a:close/>
              </a:path>
            </a:pathLst>
          </a:custGeom>
          <a:gradFill flip="none" rotWithShape="1">
            <a:gsLst>
              <a:gs pos="0">
                <a:srgbClr val="D9D9D9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DFF26B3-ECB1-D684-E3D8-476DE831B383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1A7243-E413-3A0E-A46B-8CCA40D137E3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1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024C6EE-A945-3815-A7AC-821E599ADDC6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E205FC8-BD32-AF4E-8C0F-8D9765127679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80B7D46-56CC-CDC3-7E77-22BEC4FEE688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98ACF322-70E5-186C-B5B8-1FA627965D85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未来规划</a:t>
              </a:r>
              <a:endParaRPr lang="en-US" altLang="zh-CN" sz="2400" noProof="0" dirty="0">
                <a:sym typeface="+mn-lt"/>
              </a:endParaRPr>
            </a:p>
          </p:txBody>
        </p:sp>
        <p:cxnSp>
          <p:nvCxnSpPr>
            <p:cNvPr id="2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62822CD-CC71-C0FB-965F-59AF0693F7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0308DD6-5FE4-2D0B-1A20-75B7625648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4262BDF-3ECD-27E8-5CD6-34C288F5FC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20092BB-BED3-9A6C-A1B1-CDC97B85C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258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三段内容类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6C619E7-DB6A-F190-2320-CD1DAD5A11A4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D6189FA-A5D1-4528-BE02-4E1E666CE5FD}"/>
              </a:ext>
            </a:extLst>
          </p:cNvPr>
          <p:cNvSpPr/>
          <p:nvPr/>
        </p:nvSpPr>
        <p:spPr>
          <a:xfrm rot="5400000">
            <a:off x="689251" y="2562799"/>
            <a:ext cx="3254458" cy="3048000"/>
          </a:xfrm>
          <a:prstGeom prst="roundRect">
            <a:avLst>
              <a:gd name="adj" fmla="val 9200"/>
            </a:avLst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B70DF8D-EDD0-4B98-A830-A4AE3EC7F5E0}"/>
              </a:ext>
            </a:extLst>
          </p:cNvPr>
          <p:cNvSpPr/>
          <p:nvPr/>
        </p:nvSpPr>
        <p:spPr>
          <a:xfrm>
            <a:off x="1061659" y="2883314"/>
            <a:ext cx="2509639" cy="49762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输入标题文字</a:t>
            </a:r>
            <a:endParaRPr lang="en-US" altLang="zh-CN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1DE32DD-9337-48B0-B4B2-9CAAC01DB426}"/>
              </a:ext>
            </a:extLst>
          </p:cNvPr>
          <p:cNvSpPr/>
          <p:nvPr/>
        </p:nvSpPr>
        <p:spPr>
          <a:xfrm>
            <a:off x="2034239" y="2139395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71246CD-81FD-4A38-A905-2F3C156A2BAE}"/>
              </a:ext>
            </a:extLst>
          </p:cNvPr>
          <p:cNvSpPr/>
          <p:nvPr/>
        </p:nvSpPr>
        <p:spPr>
          <a:xfrm>
            <a:off x="2143451" y="2240544"/>
            <a:ext cx="346050" cy="346052"/>
          </a:xfrm>
          <a:custGeom>
            <a:avLst/>
            <a:gdLst>
              <a:gd name="connsiteX0" fmla="*/ 251458 w 502916"/>
              <a:gd name="connsiteY0" fmla="*/ 502918 h 502918"/>
              <a:gd name="connsiteX1" fmla="*/ 0 w 502916"/>
              <a:gd name="connsiteY1" fmla="*/ 251459 h 502918"/>
              <a:gd name="connsiteX2" fmla="*/ 251458 w 502916"/>
              <a:gd name="connsiteY2" fmla="*/ 0 h 502918"/>
              <a:gd name="connsiteX3" fmla="*/ 502916 w 502916"/>
              <a:gd name="connsiteY3" fmla="*/ 251459 h 502918"/>
              <a:gd name="connsiteX4" fmla="*/ 251458 w 502916"/>
              <a:gd name="connsiteY4" fmla="*/ 502918 h 502918"/>
              <a:gd name="connsiteX5" fmla="*/ 251458 w 502916"/>
              <a:gd name="connsiteY5" fmla="*/ 22860 h 502918"/>
              <a:gd name="connsiteX6" fmla="*/ 22860 w 502916"/>
              <a:gd name="connsiteY6" fmla="*/ 251459 h 502918"/>
              <a:gd name="connsiteX7" fmla="*/ 251458 w 502916"/>
              <a:gd name="connsiteY7" fmla="*/ 480058 h 502918"/>
              <a:gd name="connsiteX8" fmla="*/ 480057 w 502916"/>
              <a:gd name="connsiteY8" fmla="*/ 251459 h 502918"/>
              <a:gd name="connsiteX9" fmla="*/ 251458 w 502916"/>
              <a:gd name="connsiteY9" fmla="*/ 22860 h 502918"/>
              <a:gd name="connsiteX10" fmla="*/ 210768 w 502916"/>
              <a:gd name="connsiteY10" fmla="*/ 323811 h 502918"/>
              <a:gd name="connsiteX11" fmla="*/ 194651 w 502916"/>
              <a:gd name="connsiteY11" fmla="*/ 317181 h 502918"/>
              <a:gd name="connsiteX12" fmla="*/ 152818 w 502916"/>
              <a:gd name="connsiteY12" fmla="*/ 275348 h 502918"/>
              <a:gd name="connsiteX13" fmla="*/ 152818 w 502916"/>
              <a:gd name="connsiteY13" fmla="*/ 259231 h 502918"/>
              <a:gd name="connsiteX14" fmla="*/ 168934 w 502916"/>
              <a:gd name="connsiteY14" fmla="*/ 259231 h 502918"/>
              <a:gd name="connsiteX15" fmla="*/ 210768 w 502916"/>
              <a:gd name="connsiteY15" fmla="*/ 301065 h 502918"/>
              <a:gd name="connsiteX16" fmla="*/ 333983 w 502916"/>
              <a:gd name="connsiteY16" fmla="*/ 177850 h 502918"/>
              <a:gd name="connsiteX17" fmla="*/ 350098 w 502916"/>
              <a:gd name="connsiteY17" fmla="*/ 177850 h 502918"/>
              <a:gd name="connsiteX18" fmla="*/ 350098 w 502916"/>
              <a:gd name="connsiteY18" fmla="*/ 193967 h 502918"/>
              <a:gd name="connsiteX19" fmla="*/ 226884 w 502916"/>
              <a:gd name="connsiteY19" fmla="*/ 317181 h 502918"/>
              <a:gd name="connsiteX20" fmla="*/ 210768 w 502916"/>
              <a:gd name="connsiteY20" fmla="*/ 323811 h 50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916" h="502918">
                <a:moveTo>
                  <a:pt x="251458" y="502918"/>
                </a:moveTo>
                <a:cubicBezTo>
                  <a:pt x="112814" y="502918"/>
                  <a:pt x="0" y="390104"/>
                  <a:pt x="0" y="251459"/>
                </a:cubicBezTo>
                <a:cubicBezTo>
                  <a:pt x="0" y="112814"/>
                  <a:pt x="112814" y="0"/>
                  <a:pt x="251458" y="0"/>
                </a:cubicBezTo>
                <a:cubicBezTo>
                  <a:pt x="390103" y="0"/>
                  <a:pt x="502916" y="112814"/>
                  <a:pt x="502916" y="251459"/>
                </a:cubicBezTo>
                <a:cubicBezTo>
                  <a:pt x="502916" y="390104"/>
                  <a:pt x="390103" y="502918"/>
                  <a:pt x="251458" y="502918"/>
                </a:cubicBezTo>
                <a:close/>
                <a:moveTo>
                  <a:pt x="251458" y="22860"/>
                </a:moveTo>
                <a:cubicBezTo>
                  <a:pt x="125386" y="22860"/>
                  <a:pt x="22860" y="125387"/>
                  <a:pt x="22860" y="251459"/>
                </a:cubicBezTo>
                <a:cubicBezTo>
                  <a:pt x="22860" y="377531"/>
                  <a:pt x="125386" y="480058"/>
                  <a:pt x="251458" y="480058"/>
                </a:cubicBezTo>
                <a:cubicBezTo>
                  <a:pt x="377530" y="480058"/>
                  <a:pt x="480057" y="377531"/>
                  <a:pt x="480057" y="251459"/>
                </a:cubicBezTo>
                <a:cubicBezTo>
                  <a:pt x="480057" y="125387"/>
                  <a:pt x="377530" y="22860"/>
                  <a:pt x="251458" y="22860"/>
                </a:cubicBezTo>
                <a:close/>
                <a:moveTo>
                  <a:pt x="210768" y="323811"/>
                </a:moveTo>
                <a:cubicBezTo>
                  <a:pt x="204938" y="323811"/>
                  <a:pt x="199109" y="321525"/>
                  <a:pt x="194651" y="317181"/>
                </a:cubicBezTo>
                <a:lnTo>
                  <a:pt x="152818" y="275348"/>
                </a:lnTo>
                <a:cubicBezTo>
                  <a:pt x="148367" y="270897"/>
                  <a:pt x="148367" y="263682"/>
                  <a:pt x="152818" y="259231"/>
                </a:cubicBezTo>
                <a:cubicBezTo>
                  <a:pt x="157269" y="254781"/>
                  <a:pt x="164484" y="254781"/>
                  <a:pt x="168934" y="259231"/>
                </a:cubicBezTo>
                <a:lnTo>
                  <a:pt x="210768" y="301065"/>
                </a:lnTo>
                <a:lnTo>
                  <a:pt x="333983" y="177850"/>
                </a:lnTo>
                <a:cubicBezTo>
                  <a:pt x="338433" y="173400"/>
                  <a:pt x="345648" y="173400"/>
                  <a:pt x="350098" y="177850"/>
                </a:cubicBezTo>
                <a:cubicBezTo>
                  <a:pt x="354549" y="182301"/>
                  <a:pt x="354549" y="189516"/>
                  <a:pt x="350098" y="193967"/>
                </a:cubicBezTo>
                <a:lnTo>
                  <a:pt x="226884" y="317181"/>
                </a:lnTo>
                <a:cubicBezTo>
                  <a:pt x="222426" y="321525"/>
                  <a:pt x="216597" y="323811"/>
                  <a:pt x="210768" y="3238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E39FB8C-BF97-4052-8BFA-531ADF6F1401}"/>
              </a:ext>
            </a:extLst>
          </p:cNvPr>
          <p:cNvSpPr/>
          <p:nvPr/>
        </p:nvSpPr>
        <p:spPr>
          <a:xfrm>
            <a:off x="944878" y="3405308"/>
            <a:ext cx="2743202" cy="1692374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选择模板中的文字然后鼠标右键，粘贴选项里面选择“只保留文字”即可更改为您想替换的文字，直接粘贴可能会改变文字格式。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D80B2C3-292C-4EE7-A834-3D3CE9E2827E}"/>
              </a:ext>
            </a:extLst>
          </p:cNvPr>
          <p:cNvSpPr/>
          <p:nvPr/>
        </p:nvSpPr>
        <p:spPr>
          <a:xfrm>
            <a:off x="2125981" y="5213839"/>
            <a:ext cx="381000" cy="77164"/>
          </a:xfrm>
          <a:custGeom>
            <a:avLst/>
            <a:gdLst>
              <a:gd name="connsiteX0" fmla="*/ 0 w 914400"/>
              <a:gd name="connsiteY0" fmla="*/ 185195 h 185195"/>
              <a:gd name="connsiteX1" fmla="*/ 914400 w 914400"/>
              <a:gd name="connsiteY1" fmla="*/ 185195 h 185195"/>
              <a:gd name="connsiteX2" fmla="*/ 729205 w 914400"/>
              <a:gd name="connsiteY2" fmla="*/ 0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185195">
                <a:moveTo>
                  <a:pt x="0" y="185195"/>
                </a:moveTo>
                <a:lnTo>
                  <a:pt x="914400" y="185195"/>
                </a:lnTo>
                <a:lnTo>
                  <a:pt x="72920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18AFA98-2D35-4089-94C4-9FB8BC30E036}"/>
              </a:ext>
            </a:extLst>
          </p:cNvPr>
          <p:cNvSpPr/>
          <p:nvPr/>
        </p:nvSpPr>
        <p:spPr>
          <a:xfrm rot="5400000">
            <a:off x="4468771" y="2562799"/>
            <a:ext cx="3254458" cy="3048000"/>
          </a:xfrm>
          <a:prstGeom prst="roundRect">
            <a:avLst>
              <a:gd name="adj" fmla="val 9200"/>
            </a:avLst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1A70735-E1B2-494C-A43A-2420DD30B616}"/>
              </a:ext>
            </a:extLst>
          </p:cNvPr>
          <p:cNvSpPr/>
          <p:nvPr/>
        </p:nvSpPr>
        <p:spPr>
          <a:xfrm>
            <a:off x="4841179" y="2883314"/>
            <a:ext cx="2509639" cy="49762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输入标题文字</a:t>
            </a:r>
            <a:endParaRPr lang="en-US" altLang="zh-CN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51B28F4-AA21-4728-BA9F-C8098AFF94B5}"/>
              </a:ext>
            </a:extLst>
          </p:cNvPr>
          <p:cNvSpPr/>
          <p:nvPr/>
        </p:nvSpPr>
        <p:spPr>
          <a:xfrm>
            <a:off x="5813759" y="2139395"/>
            <a:ext cx="540000" cy="54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87CDF0F-2556-4B6B-8FAE-7985E9D1E926}"/>
              </a:ext>
            </a:extLst>
          </p:cNvPr>
          <p:cNvSpPr/>
          <p:nvPr/>
        </p:nvSpPr>
        <p:spPr>
          <a:xfrm>
            <a:off x="5922971" y="2240544"/>
            <a:ext cx="346050" cy="346052"/>
          </a:xfrm>
          <a:custGeom>
            <a:avLst/>
            <a:gdLst>
              <a:gd name="connsiteX0" fmla="*/ 251458 w 502916"/>
              <a:gd name="connsiteY0" fmla="*/ 502918 h 502918"/>
              <a:gd name="connsiteX1" fmla="*/ 0 w 502916"/>
              <a:gd name="connsiteY1" fmla="*/ 251459 h 502918"/>
              <a:gd name="connsiteX2" fmla="*/ 251458 w 502916"/>
              <a:gd name="connsiteY2" fmla="*/ 0 h 502918"/>
              <a:gd name="connsiteX3" fmla="*/ 502916 w 502916"/>
              <a:gd name="connsiteY3" fmla="*/ 251459 h 502918"/>
              <a:gd name="connsiteX4" fmla="*/ 251458 w 502916"/>
              <a:gd name="connsiteY4" fmla="*/ 502918 h 502918"/>
              <a:gd name="connsiteX5" fmla="*/ 251458 w 502916"/>
              <a:gd name="connsiteY5" fmla="*/ 22860 h 502918"/>
              <a:gd name="connsiteX6" fmla="*/ 22860 w 502916"/>
              <a:gd name="connsiteY6" fmla="*/ 251459 h 502918"/>
              <a:gd name="connsiteX7" fmla="*/ 251458 w 502916"/>
              <a:gd name="connsiteY7" fmla="*/ 480058 h 502918"/>
              <a:gd name="connsiteX8" fmla="*/ 480057 w 502916"/>
              <a:gd name="connsiteY8" fmla="*/ 251459 h 502918"/>
              <a:gd name="connsiteX9" fmla="*/ 251458 w 502916"/>
              <a:gd name="connsiteY9" fmla="*/ 22860 h 502918"/>
              <a:gd name="connsiteX10" fmla="*/ 210768 w 502916"/>
              <a:gd name="connsiteY10" fmla="*/ 323811 h 502918"/>
              <a:gd name="connsiteX11" fmla="*/ 194651 w 502916"/>
              <a:gd name="connsiteY11" fmla="*/ 317181 h 502918"/>
              <a:gd name="connsiteX12" fmla="*/ 152818 w 502916"/>
              <a:gd name="connsiteY12" fmla="*/ 275348 h 502918"/>
              <a:gd name="connsiteX13" fmla="*/ 152818 w 502916"/>
              <a:gd name="connsiteY13" fmla="*/ 259231 h 502918"/>
              <a:gd name="connsiteX14" fmla="*/ 168934 w 502916"/>
              <a:gd name="connsiteY14" fmla="*/ 259231 h 502918"/>
              <a:gd name="connsiteX15" fmla="*/ 210768 w 502916"/>
              <a:gd name="connsiteY15" fmla="*/ 301065 h 502918"/>
              <a:gd name="connsiteX16" fmla="*/ 333983 w 502916"/>
              <a:gd name="connsiteY16" fmla="*/ 177850 h 502918"/>
              <a:gd name="connsiteX17" fmla="*/ 350098 w 502916"/>
              <a:gd name="connsiteY17" fmla="*/ 177850 h 502918"/>
              <a:gd name="connsiteX18" fmla="*/ 350098 w 502916"/>
              <a:gd name="connsiteY18" fmla="*/ 193967 h 502918"/>
              <a:gd name="connsiteX19" fmla="*/ 226884 w 502916"/>
              <a:gd name="connsiteY19" fmla="*/ 317181 h 502918"/>
              <a:gd name="connsiteX20" fmla="*/ 210768 w 502916"/>
              <a:gd name="connsiteY20" fmla="*/ 323811 h 50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916" h="502918">
                <a:moveTo>
                  <a:pt x="251458" y="502918"/>
                </a:moveTo>
                <a:cubicBezTo>
                  <a:pt x="112814" y="502918"/>
                  <a:pt x="0" y="390104"/>
                  <a:pt x="0" y="251459"/>
                </a:cubicBezTo>
                <a:cubicBezTo>
                  <a:pt x="0" y="112814"/>
                  <a:pt x="112814" y="0"/>
                  <a:pt x="251458" y="0"/>
                </a:cubicBezTo>
                <a:cubicBezTo>
                  <a:pt x="390103" y="0"/>
                  <a:pt x="502916" y="112814"/>
                  <a:pt x="502916" y="251459"/>
                </a:cubicBezTo>
                <a:cubicBezTo>
                  <a:pt x="502916" y="390104"/>
                  <a:pt x="390103" y="502918"/>
                  <a:pt x="251458" y="502918"/>
                </a:cubicBezTo>
                <a:close/>
                <a:moveTo>
                  <a:pt x="251458" y="22860"/>
                </a:moveTo>
                <a:cubicBezTo>
                  <a:pt x="125386" y="22860"/>
                  <a:pt x="22860" y="125387"/>
                  <a:pt x="22860" y="251459"/>
                </a:cubicBezTo>
                <a:cubicBezTo>
                  <a:pt x="22860" y="377531"/>
                  <a:pt x="125386" y="480058"/>
                  <a:pt x="251458" y="480058"/>
                </a:cubicBezTo>
                <a:cubicBezTo>
                  <a:pt x="377530" y="480058"/>
                  <a:pt x="480057" y="377531"/>
                  <a:pt x="480057" y="251459"/>
                </a:cubicBezTo>
                <a:cubicBezTo>
                  <a:pt x="480057" y="125387"/>
                  <a:pt x="377530" y="22860"/>
                  <a:pt x="251458" y="22860"/>
                </a:cubicBezTo>
                <a:close/>
                <a:moveTo>
                  <a:pt x="210768" y="323811"/>
                </a:moveTo>
                <a:cubicBezTo>
                  <a:pt x="204938" y="323811"/>
                  <a:pt x="199109" y="321525"/>
                  <a:pt x="194651" y="317181"/>
                </a:cubicBezTo>
                <a:lnTo>
                  <a:pt x="152818" y="275348"/>
                </a:lnTo>
                <a:cubicBezTo>
                  <a:pt x="148367" y="270897"/>
                  <a:pt x="148367" y="263682"/>
                  <a:pt x="152818" y="259231"/>
                </a:cubicBezTo>
                <a:cubicBezTo>
                  <a:pt x="157269" y="254781"/>
                  <a:pt x="164484" y="254781"/>
                  <a:pt x="168934" y="259231"/>
                </a:cubicBezTo>
                <a:lnTo>
                  <a:pt x="210768" y="301065"/>
                </a:lnTo>
                <a:lnTo>
                  <a:pt x="333983" y="177850"/>
                </a:lnTo>
                <a:cubicBezTo>
                  <a:pt x="338433" y="173400"/>
                  <a:pt x="345648" y="173400"/>
                  <a:pt x="350098" y="177850"/>
                </a:cubicBezTo>
                <a:cubicBezTo>
                  <a:pt x="354549" y="182301"/>
                  <a:pt x="354549" y="189516"/>
                  <a:pt x="350098" y="193967"/>
                </a:cubicBezTo>
                <a:lnTo>
                  <a:pt x="226884" y="317181"/>
                </a:lnTo>
                <a:cubicBezTo>
                  <a:pt x="222426" y="321525"/>
                  <a:pt x="216597" y="323811"/>
                  <a:pt x="210768" y="3238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C2FB336-D6FF-4155-89CA-04DAE1738EFA}"/>
              </a:ext>
            </a:extLst>
          </p:cNvPr>
          <p:cNvSpPr/>
          <p:nvPr/>
        </p:nvSpPr>
        <p:spPr>
          <a:xfrm>
            <a:off x="4724398" y="3405308"/>
            <a:ext cx="2743202" cy="1692374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选择模板中的文字然后鼠标右键，粘贴选项里面选择“只保留文字”即可更改为您想替换的文字，直接粘贴可能会改变文字格式。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46FE71C-7F7E-4310-9457-ED8B7D2BF168}"/>
              </a:ext>
            </a:extLst>
          </p:cNvPr>
          <p:cNvSpPr/>
          <p:nvPr/>
        </p:nvSpPr>
        <p:spPr>
          <a:xfrm>
            <a:off x="5905501" y="5213839"/>
            <a:ext cx="381000" cy="77164"/>
          </a:xfrm>
          <a:custGeom>
            <a:avLst/>
            <a:gdLst>
              <a:gd name="connsiteX0" fmla="*/ 0 w 914400"/>
              <a:gd name="connsiteY0" fmla="*/ 185195 h 185195"/>
              <a:gd name="connsiteX1" fmla="*/ 914400 w 914400"/>
              <a:gd name="connsiteY1" fmla="*/ 185195 h 185195"/>
              <a:gd name="connsiteX2" fmla="*/ 729205 w 914400"/>
              <a:gd name="connsiteY2" fmla="*/ 0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185195">
                <a:moveTo>
                  <a:pt x="0" y="185195"/>
                </a:moveTo>
                <a:lnTo>
                  <a:pt x="914400" y="185195"/>
                </a:lnTo>
                <a:lnTo>
                  <a:pt x="729205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B321B48-1B4C-4EEB-830B-305F00FF67C2}"/>
              </a:ext>
            </a:extLst>
          </p:cNvPr>
          <p:cNvSpPr/>
          <p:nvPr/>
        </p:nvSpPr>
        <p:spPr>
          <a:xfrm rot="5400000">
            <a:off x="8248291" y="2562799"/>
            <a:ext cx="3254458" cy="3048000"/>
          </a:xfrm>
          <a:prstGeom prst="roundRect">
            <a:avLst>
              <a:gd name="adj" fmla="val 9200"/>
            </a:avLst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472F01E-41F8-4178-9B94-3A132E6CA4AF}"/>
              </a:ext>
            </a:extLst>
          </p:cNvPr>
          <p:cNvSpPr/>
          <p:nvPr/>
        </p:nvSpPr>
        <p:spPr>
          <a:xfrm>
            <a:off x="8620699" y="2883314"/>
            <a:ext cx="2509639" cy="497625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输入标题文字</a:t>
            </a:r>
            <a:endParaRPr lang="en-US" altLang="zh-CN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274DBE4-E1F4-4F9B-9EAF-6C343549F113}"/>
              </a:ext>
            </a:extLst>
          </p:cNvPr>
          <p:cNvSpPr/>
          <p:nvPr/>
        </p:nvSpPr>
        <p:spPr>
          <a:xfrm>
            <a:off x="9593279" y="2139395"/>
            <a:ext cx="540000" cy="540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B33A31E-91F8-4C37-B6FF-4334D717ED68}"/>
              </a:ext>
            </a:extLst>
          </p:cNvPr>
          <p:cNvSpPr/>
          <p:nvPr/>
        </p:nvSpPr>
        <p:spPr>
          <a:xfrm>
            <a:off x="9702491" y="2240544"/>
            <a:ext cx="346050" cy="346052"/>
          </a:xfrm>
          <a:custGeom>
            <a:avLst/>
            <a:gdLst>
              <a:gd name="connsiteX0" fmla="*/ 251458 w 502916"/>
              <a:gd name="connsiteY0" fmla="*/ 502918 h 502918"/>
              <a:gd name="connsiteX1" fmla="*/ 0 w 502916"/>
              <a:gd name="connsiteY1" fmla="*/ 251459 h 502918"/>
              <a:gd name="connsiteX2" fmla="*/ 251458 w 502916"/>
              <a:gd name="connsiteY2" fmla="*/ 0 h 502918"/>
              <a:gd name="connsiteX3" fmla="*/ 502916 w 502916"/>
              <a:gd name="connsiteY3" fmla="*/ 251459 h 502918"/>
              <a:gd name="connsiteX4" fmla="*/ 251458 w 502916"/>
              <a:gd name="connsiteY4" fmla="*/ 502918 h 502918"/>
              <a:gd name="connsiteX5" fmla="*/ 251458 w 502916"/>
              <a:gd name="connsiteY5" fmla="*/ 22860 h 502918"/>
              <a:gd name="connsiteX6" fmla="*/ 22860 w 502916"/>
              <a:gd name="connsiteY6" fmla="*/ 251459 h 502918"/>
              <a:gd name="connsiteX7" fmla="*/ 251458 w 502916"/>
              <a:gd name="connsiteY7" fmla="*/ 480058 h 502918"/>
              <a:gd name="connsiteX8" fmla="*/ 480057 w 502916"/>
              <a:gd name="connsiteY8" fmla="*/ 251459 h 502918"/>
              <a:gd name="connsiteX9" fmla="*/ 251458 w 502916"/>
              <a:gd name="connsiteY9" fmla="*/ 22860 h 502918"/>
              <a:gd name="connsiteX10" fmla="*/ 210768 w 502916"/>
              <a:gd name="connsiteY10" fmla="*/ 323811 h 502918"/>
              <a:gd name="connsiteX11" fmla="*/ 194651 w 502916"/>
              <a:gd name="connsiteY11" fmla="*/ 317181 h 502918"/>
              <a:gd name="connsiteX12" fmla="*/ 152818 w 502916"/>
              <a:gd name="connsiteY12" fmla="*/ 275348 h 502918"/>
              <a:gd name="connsiteX13" fmla="*/ 152818 w 502916"/>
              <a:gd name="connsiteY13" fmla="*/ 259231 h 502918"/>
              <a:gd name="connsiteX14" fmla="*/ 168934 w 502916"/>
              <a:gd name="connsiteY14" fmla="*/ 259231 h 502918"/>
              <a:gd name="connsiteX15" fmla="*/ 210768 w 502916"/>
              <a:gd name="connsiteY15" fmla="*/ 301065 h 502918"/>
              <a:gd name="connsiteX16" fmla="*/ 333983 w 502916"/>
              <a:gd name="connsiteY16" fmla="*/ 177850 h 502918"/>
              <a:gd name="connsiteX17" fmla="*/ 350098 w 502916"/>
              <a:gd name="connsiteY17" fmla="*/ 177850 h 502918"/>
              <a:gd name="connsiteX18" fmla="*/ 350098 w 502916"/>
              <a:gd name="connsiteY18" fmla="*/ 193967 h 502918"/>
              <a:gd name="connsiteX19" fmla="*/ 226884 w 502916"/>
              <a:gd name="connsiteY19" fmla="*/ 317181 h 502918"/>
              <a:gd name="connsiteX20" fmla="*/ 210768 w 502916"/>
              <a:gd name="connsiteY20" fmla="*/ 323811 h 50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2916" h="502918">
                <a:moveTo>
                  <a:pt x="251458" y="502918"/>
                </a:moveTo>
                <a:cubicBezTo>
                  <a:pt x="112814" y="502918"/>
                  <a:pt x="0" y="390104"/>
                  <a:pt x="0" y="251459"/>
                </a:cubicBezTo>
                <a:cubicBezTo>
                  <a:pt x="0" y="112814"/>
                  <a:pt x="112814" y="0"/>
                  <a:pt x="251458" y="0"/>
                </a:cubicBezTo>
                <a:cubicBezTo>
                  <a:pt x="390103" y="0"/>
                  <a:pt x="502916" y="112814"/>
                  <a:pt x="502916" y="251459"/>
                </a:cubicBezTo>
                <a:cubicBezTo>
                  <a:pt x="502916" y="390104"/>
                  <a:pt x="390103" y="502918"/>
                  <a:pt x="251458" y="502918"/>
                </a:cubicBezTo>
                <a:close/>
                <a:moveTo>
                  <a:pt x="251458" y="22860"/>
                </a:moveTo>
                <a:cubicBezTo>
                  <a:pt x="125386" y="22860"/>
                  <a:pt x="22860" y="125387"/>
                  <a:pt x="22860" y="251459"/>
                </a:cubicBezTo>
                <a:cubicBezTo>
                  <a:pt x="22860" y="377531"/>
                  <a:pt x="125386" y="480058"/>
                  <a:pt x="251458" y="480058"/>
                </a:cubicBezTo>
                <a:cubicBezTo>
                  <a:pt x="377530" y="480058"/>
                  <a:pt x="480057" y="377531"/>
                  <a:pt x="480057" y="251459"/>
                </a:cubicBezTo>
                <a:cubicBezTo>
                  <a:pt x="480057" y="125387"/>
                  <a:pt x="377530" y="22860"/>
                  <a:pt x="251458" y="22860"/>
                </a:cubicBezTo>
                <a:close/>
                <a:moveTo>
                  <a:pt x="210768" y="323811"/>
                </a:moveTo>
                <a:cubicBezTo>
                  <a:pt x="204938" y="323811"/>
                  <a:pt x="199109" y="321525"/>
                  <a:pt x="194651" y="317181"/>
                </a:cubicBezTo>
                <a:lnTo>
                  <a:pt x="152818" y="275348"/>
                </a:lnTo>
                <a:cubicBezTo>
                  <a:pt x="148367" y="270897"/>
                  <a:pt x="148367" y="263682"/>
                  <a:pt x="152818" y="259231"/>
                </a:cubicBezTo>
                <a:cubicBezTo>
                  <a:pt x="157269" y="254781"/>
                  <a:pt x="164484" y="254781"/>
                  <a:pt x="168934" y="259231"/>
                </a:cubicBezTo>
                <a:lnTo>
                  <a:pt x="210768" y="301065"/>
                </a:lnTo>
                <a:lnTo>
                  <a:pt x="333983" y="177850"/>
                </a:lnTo>
                <a:cubicBezTo>
                  <a:pt x="338433" y="173400"/>
                  <a:pt x="345648" y="173400"/>
                  <a:pt x="350098" y="177850"/>
                </a:cubicBezTo>
                <a:cubicBezTo>
                  <a:pt x="354549" y="182301"/>
                  <a:pt x="354549" y="189516"/>
                  <a:pt x="350098" y="193967"/>
                </a:cubicBezTo>
                <a:lnTo>
                  <a:pt x="226884" y="317181"/>
                </a:lnTo>
                <a:cubicBezTo>
                  <a:pt x="222426" y="321525"/>
                  <a:pt x="216597" y="323811"/>
                  <a:pt x="210768" y="3238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72F0A59-67FD-4182-B383-B382E44142D0}"/>
              </a:ext>
            </a:extLst>
          </p:cNvPr>
          <p:cNvSpPr/>
          <p:nvPr/>
        </p:nvSpPr>
        <p:spPr>
          <a:xfrm>
            <a:off x="8503918" y="3405308"/>
            <a:ext cx="2743202" cy="1692374"/>
          </a:xfrm>
          <a:prstGeom prst="rect">
            <a:avLst/>
          </a:prstGeom>
        </p:spPr>
        <p:txBody>
          <a:bodyPr wrap="square" lIns="121908" tIns="60954" rIns="121908" bIns="60954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选择模板中的文字然后鼠标右键，粘贴选项里面选择“只保留文字”即可更改为您想替换的文字，直接粘贴可能会改变文字格式。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98DDBD4-454B-477F-86B5-7D7E6305DF5E}"/>
              </a:ext>
            </a:extLst>
          </p:cNvPr>
          <p:cNvSpPr/>
          <p:nvPr/>
        </p:nvSpPr>
        <p:spPr>
          <a:xfrm>
            <a:off x="9685021" y="5213839"/>
            <a:ext cx="381000" cy="77164"/>
          </a:xfrm>
          <a:custGeom>
            <a:avLst/>
            <a:gdLst>
              <a:gd name="connsiteX0" fmla="*/ 0 w 914400"/>
              <a:gd name="connsiteY0" fmla="*/ 185195 h 185195"/>
              <a:gd name="connsiteX1" fmla="*/ 914400 w 914400"/>
              <a:gd name="connsiteY1" fmla="*/ 185195 h 185195"/>
              <a:gd name="connsiteX2" fmla="*/ 729205 w 914400"/>
              <a:gd name="connsiteY2" fmla="*/ 0 h 18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185195">
                <a:moveTo>
                  <a:pt x="0" y="185195"/>
                </a:moveTo>
                <a:lnTo>
                  <a:pt x="914400" y="185195"/>
                </a:lnTo>
                <a:lnTo>
                  <a:pt x="729205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B921F9B-EB5E-CFC5-F759-93D429BF0A28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F254A9-422A-F795-2294-40A03640C728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D62651D-19FD-A856-FEE4-150296FA1883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1352EE7-2F72-4F91-3645-16FF7B8174F5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09005B6-E743-C043-10D8-F7BD17A7C210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0394DD7-A6B0-8ABD-F60E-03E829839001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noProof="0" dirty="0">
                  <a:sym typeface="+mn-lt"/>
                </a:rPr>
                <a:t>未来规划</a:t>
              </a:r>
              <a:endParaRPr lang="en-US" altLang="zh-CN" sz="2400" noProof="0" dirty="0">
                <a:sym typeface="+mn-lt"/>
              </a:endParaRPr>
            </a:p>
          </p:txBody>
        </p:sp>
        <p:cxnSp>
          <p:nvCxnSpPr>
            <p:cNvPr id="3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8E3ABA5-22A9-64D1-2D35-BDA28E58BF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055268D-CFAF-745E-66A3-754C575687D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D92CC3F-71A9-B879-AADD-5F473BE35F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B67B916-BFF0-FA10-1C54-7FDA17C8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3613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FCBF576-5DF9-4AE9-DDFA-C3A69F78DECE}"/>
              </a:ext>
            </a:extLst>
          </p:cNvPr>
          <p:cNvSpPr txBox="1"/>
          <p:nvPr/>
        </p:nvSpPr>
        <p:spPr>
          <a:xfrm>
            <a:off x="2156466" y="2292750"/>
            <a:ext cx="787908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spc="6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  <a:r>
              <a:rPr lang="en-US" altLang="zh-CN" sz="4800" spc="600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r>
              <a:rPr lang="en-US" altLang="zh-CN" sz="4800" spc="600" dirty="0">
                <a:cs typeface="+mn-ea"/>
                <a:sym typeface="+mn-lt"/>
              </a:rPr>
              <a:t>THANKS </a:t>
            </a:r>
            <a:r>
              <a:rPr lang="en-US" altLang="zh-CN" sz="4800" spc="600" dirty="0">
                <a:solidFill>
                  <a:schemeClr val="accent2"/>
                </a:solidFill>
                <a:cs typeface="+mn-ea"/>
                <a:sym typeface="+mn-lt"/>
              </a:rPr>
              <a:t>—</a:t>
            </a:r>
          </a:p>
          <a:p>
            <a:pPr algn="ctr"/>
            <a:r>
              <a:rPr lang="zh-CN" altLang="en-US" sz="5400" b="1" spc="600" dirty="0">
                <a:solidFill>
                  <a:schemeClr val="accent1"/>
                </a:solidFill>
                <a:cs typeface="+mn-ea"/>
                <a:sym typeface="+mn-lt"/>
              </a:rPr>
              <a:t>恳请各位老师批评指正</a:t>
            </a:r>
          </a:p>
        </p:txBody>
      </p:sp>
      <p:sp>
        <p:nvSpPr>
          <p:cNvPr id="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AF35AA2-EA78-3A2E-4BDD-0EB9AB2023DB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251CC0E-ADDB-6D0E-B1E7-E14C0DEDCC2D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B302E95-7110-DF11-0E39-107F2231B036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7BC89910-4321-191B-31A6-CA86EAAA31C2}"/>
              </a:ext>
            </a:extLst>
          </p:cNvPr>
          <p:cNvSpPr txBox="1"/>
          <p:nvPr/>
        </p:nvSpPr>
        <p:spPr>
          <a:xfrm>
            <a:off x="4267200" y="4456101"/>
            <a:ext cx="3657600" cy="39162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学校：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# # # #</a:t>
            </a:r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大学</a:t>
            </a: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99E8EBA-86E9-740E-F5BC-8220DA2961BB}"/>
              </a:ext>
            </a:extLst>
          </p:cNvPr>
          <p:cNvSpPr txBox="1"/>
          <p:nvPr/>
        </p:nvSpPr>
        <p:spPr>
          <a:xfrm>
            <a:off x="4267200" y="3944857"/>
            <a:ext cx="3657600" cy="39162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姓名：大橘</a:t>
            </a:r>
            <a:r>
              <a:rPr lang="en-US" altLang="zh-CN" sz="1800" dirty="0">
                <a:solidFill>
                  <a:schemeClr val="tx1"/>
                </a:solidFill>
                <a:latin typeface="+mn-lt"/>
                <a:cs typeface="+mn-ea"/>
                <a:sym typeface="+mn-lt"/>
              </a:rPr>
              <a:t>PPT</a:t>
            </a:r>
            <a:endParaRPr lang="zh-CN" altLang="en-US" sz="1800" dirty="0"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959A33-B81D-D339-AEF8-CCD522F86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361" y="1184813"/>
            <a:ext cx="1097280" cy="10963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29061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学业成绩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 dirty="0">
                <a:latin typeface="+mn-lt"/>
                <a:cs typeface="+mn-ea"/>
                <a:sym typeface="+mn-lt"/>
              </a:rPr>
              <a:t>01</a:t>
            </a:r>
            <a:endParaRPr lang="zh-CN" alt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3F3E6AB-F6C6-4014-8C04-897F01258A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1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7515E5B-F679-EED0-B42D-0F3E963D38D7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E886CCA-5228-50F4-8CD3-7812FC9211C2}"/>
              </a:ext>
            </a:extLst>
          </p:cNvPr>
          <p:cNvSpPr txBox="1"/>
          <p:nvPr/>
        </p:nvSpPr>
        <p:spPr>
          <a:xfrm>
            <a:off x="3983885" y="4225315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求知若渴，朝夕不倦</a:t>
            </a:r>
          </a:p>
        </p:txBody>
      </p:sp>
      <p:grpSp>
        <p:nvGrp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DEBE06D-1EB6-3EE0-21C1-0208E659E05C}"/>
              </a:ext>
            </a:extLst>
          </p:cNvPr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28D75692-58FC-F871-D869-43EABA536C5A}"/>
                </a:ext>
              </a:extLst>
            </p:cNvPr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6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6AAEFBC0-7C62-165F-B3EE-D42AECC1AA22}"/>
                </a:ext>
              </a:extLst>
            </p:cNvPr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AC1BE001-CA6A-9142-3B6B-E12C63F912F5}"/>
                </a:ext>
              </a:extLst>
            </p:cNvPr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53B3E3F-E557-D047-FAF0-4E8DF269E6B9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4E33F48-3736-640E-1B85-EB4CB2A11522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93B108-1924-7E5C-71B4-1DD23CE38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509" y="600915"/>
            <a:ext cx="2092228" cy="3896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ADBD619-1FD1-ACBC-F692-2A385A56ED3C}"/>
              </a:ext>
            </a:extLst>
          </p:cNvPr>
          <p:cNvSpPr/>
          <p:nvPr/>
        </p:nvSpPr>
        <p:spPr>
          <a:xfrm>
            <a:off x="0" y="4507875"/>
            <a:ext cx="12192000" cy="2350125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基本信息</a:t>
            </a:r>
          </a:p>
        </p:txBody>
      </p:sp>
      <p:sp>
        <p:nvSpPr>
          <p:cNvPr id="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84339AC-5D48-282F-0C7B-3DE55B7347E9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A5EEFC50-E3DB-9125-EE87-25FCDCE542EF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4BF6F4E-E489-6CDC-C367-93936B530BF9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F2144D1-0DFE-FF89-770C-6654D82C97F0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F2340D2-15DA-03E9-B162-EFB959A1BF54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E97AE76-5DE6-4EA0-AEBD-20FD493E381C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ECF7E24-2E78-636C-8233-5BBFBD1975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1CFA94B-9EA2-0E6B-DF55-D7D9412555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1C12A13-1CDE-A6CA-CE13-FCE60748E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B52B8FA-D99F-A7B6-512C-4B6CF649D733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1FB87B6-CDB2-91D5-72D5-726810B784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71" r="39300"/>
          <a:stretch/>
        </p:blipFill>
        <p:spPr>
          <a:xfrm>
            <a:off x="488146" y="1684802"/>
            <a:ext cx="3423842" cy="4167993"/>
          </a:xfrm>
          <a:prstGeom prst="roundRect">
            <a:avLst>
              <a:gd name="adj" fmla="val 4501"/>
            </a:avLst>
          </a:prstGeom>
          <a:effectLst>
            <a:reflection blurRad="6350" stA="50000" endA="300" endPos="55500" dist="50800" dir="5400000" sy="-100000" algn="bl" rotWithShape="0"/>
          </a:effectLst>
        </p:spPr>
      </p:pic>
      <p:grpSp>
        <p:nvGrpSpPr>
          <p:cNvPr id="6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D69A7B6-1D11-4432-E72C-1EA65B5A6ECF}"/>
              </a:ext>
            </a:extLst>
          </p:cNvPr>
          <p:cNvGrpSpPr/>
          <p:nvPr/>
        </p:nvGrpSpPr>
        <p:grpSpPr>
          <a:xfrm>
            <a:off x="4252280" y="1836790"/>
            <a:ext cx="7444420" cy="2482275"/>
            <a:chOff x="4252280" y="1858695"/>
            <a:chExt cx="7444420" cy="2482275"/>
          </a:xfrm>
        </p:grpSpPr>
        <p:sp>
          <p:nvSpPr>
            <p:cNvPr id="19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F895954A-5F32-072E-97B6-B13B6D505AFF}"/>
                </a:ext>
              </a:extLst>
            </p:cNvPr>
            <p:cNvSpPr txBox="1"/>
            <p:nvPr/>
          </p:nvSpPr>
          <p:spPr>
            <a:xfrm>
              <a:off x="4252280" y="1858695"/>
              <a:ext cx="241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大橘</a:t>
              </a:r>
              <a:r>
                <a:rPr lang="en-US" altLang="zh-CN" sz="2400" b="1" spc="300" dirty="0">
                  <a:solidFill>
                    <a:schemeClr val="accent1"/>
                  </a:solidFill>
                  <a:latin typeface="+mj-ea"/>
                  <a:ea typeface="+mj-ea"/>
                </a:rPr>
                <a:t>PPT</a:t>
              </a:r>
              <a:endPara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6C05971C-78D0-9521-1C2D-CD4A1EA3F284}"/>
                </a:ext>
              </a:extLst>
            </p:cNvPr>
            <p:cNvSpPr txBox="1"/>
            <p:nvPr/>
          </p:nvSpPr>
          <p:spPr>
            <a:xfrm>
              <a:off x="4252281" y="2265266"/>
              <a:ext cx="53590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+mj-ea"/>
                  <a:ea typeface="+mj-ea"/>
                </a:rPr>
                <a:t>本科院校：</a:t>
              </a:r>
              <a:r>
                <a:rPr lang="en-US" altLang="zh-CN" sz="1600" b="1" dirty="0">
                  <a:latin typeface="+mj-ea"/>
                  <a:ea typeface="+mj-ea"/>
                </a:rPr>
                <a:t>#####</a:t>
              </a:r>
              <a:r>
                <a:rPr lang="zh-CN" altLang="en-US" sz="1600" b="1" dirty="0">
                  <a:latin typeface="+mj-ea"/>
                  <a:ea typeface="+mj-ea"/>
                </a:rPr>
                <a:t>大学 </a:t>
              </a:r>
              <a:r>
                <a:rPr lang="en-US" altLang="zh-CN" sz="1600" b="1" dirty="0">
                  <a:latin typeface="+mj-ea"/>
                  <a:ea typeface="+mj-ea"/>
                </a:rPr>
                <a:t>/ </a:t>
              </a:r>
              <a:r>
                <a:rPr lang="zh-CN" altLang="en-US" sz="1600" b="1" dirty="0">
                  <a:latin typeface="+mj-ea"/>
                  <a:ea typeface="+mj-ea"/>
                </a:rPr>
                <a:t>飞行器设计专业</a:t>
              </a:r>
            </a:p>
          </p:txBody>
        </p:sp>
        <p:cxnSp>
          <p:nvCxnSpPr>
            <p:cNvPr id="22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FF463B3A-496E-BFCF-0480-54A54C801CC8}"/>
                </a:ext>
              </a:extLst>
            </p:cNvPr>
            <p:cNvCxnSpPr>
              <a:cxnSpLocks/>
            </p:cNvCxnSpPr>
            <p:nvPr/>
          </p:nvCxnSpPr>
          <p:spPr>
            <a:xfrm>
              <a:off x="4364316" y="2713116"/>
              <a:ext cx="715992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A54EF120-01EA-34C5-1EDF-46296BAD0C12}"/>
                </a:ext>
              </a:extLst>
            </p:cNvPr>
            <p:cNvSpPr txBox="1"/>
            <p:nvPr/>
          </p:nvSpPr>
          <p:spPr>
            <a:xfrm>
              <a:off x="4252281" y="2814783"/>
              <a:ext cx="7444419" cy="1526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+mj-ea"/>
                  <a:ea typeface="+mj-ea"/>
                </a:rPr>
                <a:t>政治面貌：</a:t>
              </a:r>
              <a:r>
                <a:rPr lang="zh-CN" altLang="en-US" sz="1600" dirty="0">
                  <a:latin typeface="+mj-ea"/>
                  <a:ea typeface="+mj-ea"/>
                </a:rPr>
                <a:t>中国共产党员</a:t>
              </a:r>
              <a:endParaRPr lang="en-US" altLang="zh-CN" sz="1600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+mj-ea"/>
                  <a:ea typeface="+mj-ea"/>
                </a:rPr>
                <a:t>专业学习：</a:t>
              </a:r>
              <a:r>
                <a:rPr lang="zh-CN" altLang="en-US" sz="1600" dirty="0">
                  <a:latin typeface="+mj-ea"/>
                  <a:ea typeface="+mj-ea"/>
                </a:rPr>
                <a:t>综合绩点</a:t>
              </a:r>
              <a:r>
                <a:rPr lang="en-US" altLang="zh-CN" sz="1600" dirty="0">
                  <a:latin typeface="+mj-ea"/>
                  <a:ea typeface="+mj-ea"/>
                </a:rPr>
                <a:t>4.3</a:t>
              </a:r>
              <a:r>
                <a:rPr lang="zh-CN" altLang="en-US" sz="1600" dirty="0">
                  <a:latin typeface="+mj-ea"/>
                  <a:ea typeface="+mj-ea"/>
                </a:rPr>
                <a:t>，大一排名</a:t>
              </a:r>
              <a:r>
                <a:rPr lang="en-US" altLang="zh-CN" sz="1600" dirty="0">
                  <a:latin typeface="+mj-ea"/>
                  <a:ea typeface="+mj-ea"/>
                </a:rPr>
                <a:t>2/95</a:t>
              </a:r>
              <a:r>
                <a:rPr lang="zh-CN" altLang="en-US" sz="1600" dirty="0">
                  <a:latin typeface="+mj-ea"/>
                  <a:ea typeface="+mj-ea"/>
                </a:rPr>
                <a:t>、大二排名</a:t>
              </a:r>
              <a:r>
                <a:rPr lang="en-US" altLang="zh-CN" sz="1600" dirty="0">
                  <a:latin typeface="+mj-ea"/>
                  <a:ea typeface="+mj-ea"/>
                </a:rPr>
                <a:t>1/95</a:t>
              </a:r>
              <a:r>
                <a:rPr lang="zh-CN" altLang="en-US" sz="1600" dirty="0">
                  <a:latin typeface="+mj-ea"/>
                  <a:ea typeface="+mj-ea"/>
                </a:rPr>
                <a:t>、大三排名</a:t>
              </a:r>
              <a:r>
                <a:rPr lang="en-US" altLang="zh-CN" sz="1600" dirty="0">
                  <a:latin typeface="+mj-ea"/>
                  <a:ea typeface="+mj-ea"/>
                </a:rPr>
                <a:t>1/95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+mj-ea"/>
                  <a:ea typeface="+mj-ea"/>
                </a:rPr>
                <a:t>专业技能：</a:t>
              </a:r>
              <a:r>
                <a:rPr lang="zh-CN" altLang="en-US" sz="1600" dirty="0">
                  <a:latin typeface="+mj-ea"/>
                  <a:ea typeface="+mj-ea"/>
                </a:rPr>
                <a:t>熟练使用</a:t>
              </a:r>
              <a:r>
                <a:rPr lang="en-US" altLang="zh-CN" sz="1600" dirty="0">
                  <a:latin typeface="+mj-ea"/>
                  <a:ea typeface="+mj-ea"/>
                </a:rPr>
                <a:t>office</a:t>
              </a:r>
              <a:r>
                <a:rPr lang="zh-CN" altLang="en-US" sz="1600" dirty="0">
                  <a:latin typeface="+mj-ea"/>
                  <a:ea typeface="+mj-ea"/>
                </a:rPr>
                <a:t>三件套，熟悉</a:t>
              </a:r>
              <a:r>
                <a:rPr lang="en-US" altLang="zh-CN" sz="1600" dirty="0" err="1">
                  <a:latin typeface="+mj-ea"/>
                  <a:ea typeface="+mj-ea"/>
                </a:rPr>
                <a:t>matlab</a:t>
              </a:r>
              <a:r>
                <a:rPr lang="zh-CN" altLang="en-US" sz="1600" dirty="0">
                  <a:latin typeface="+mj-ea"/>
                  <a:ea typeface="+mj-ea"/>
                </a:rPr>
                <a:t>数据分析，熟练使用</a:t>
              </a:r>
              <a:r>
                <a:rPr lang="en-US" altLang="zh-CN" sz="1600" dirty="0" err="1">
                  <a:latin typeface="+mj-ea"/>
                  <a:ea typeface="+mj-ea"/>
                </a:rPr>
                <a:t>c++</a:t>
              </a:r>
              <a:r>
                <a:rPr lang="zh-CN" altLang="en-US" sz="1600" dirty="0">
                  <a:latin typeface="+mj-ea"/>
                  <a:ea typeface="+mj-ea"/>
                </a:rPr>
                <a:t>编程</a:t>
              </a:r>
              <a:endParaRPr lang="en-US" altLang="zh-CN" sz="1600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b="1" dirty="0">
                  <a:latin typeface="+mj-ea"/>
                  <a:ea typeface="+mj-ea"/>
                </a:rPr>
                <a:t>主修课程：</a:t>
              </a:r>
              <a:r>
                <a:rPr lang="zh-CN" altLang="en-US" sz="1600" dirty="0">
                  <a:latin typeface="+mj-ea"/>
                  <a:ea typeface="+mj-ea"/>
                </a:rPr>
                <a:t>高等数学（</a:t>
              </a:r>
              <a:r>
                <a:rPr lang="en-US" altLang="zh-CN" sz="1600" dirty="0">
                  <a:latin typeface="+mj-ea"/>
                  <a:ea typeface="+mj-ea"/>
                </a:rPr>
                <a:t>98</a:t>
              </a:r>
              <a:r>
                <a:rPr lang="zh-CN" altLang="en-US" sz="1600" dirty="0">
                  <a:latin typeface="+mj-ea"/>
                  <a:ea typeface="+mj-ea"/>
                </a:rPr>
                <a:t>），线性代数（</a:t>
              </a:r>
              <a:r>
                <a:rPr lang="en-US" altLang="zh-CN" sz="1600" dirty="0">
                  <a:latin typeface="+mj-ea"/>
                  <a:ea typeface="+mj-ea"/>
                </a:rPr>
                <a:t>98</a:t>
              </a:r>
              <a:r>
                <a:rPr lang="zh-CN" altLang="en-US" sz="1600" dirty="0">
                  <a:latin typeface="+mj-ea"/>
                  <a:ea typeface="+mj-ea"/>
                </a:rPr>
                <a:t>），数据分析（</a:t>
              </a:r>
              <a:r>
                <a:rPr lang="en-US" altLang="zh-CN" sz="1600" dirty="0">
                  <a:latin typeface="+mj-ea"/>
                  <a:ea typeface="+mj-ea"/>
                </a:rPr>
                <a:t>95</a:t>
              </a:r>
              <a:r>
                <a:rPr lang="zh-CN" altLang="en-US" sz="1600" dirty="0">
                  <a:latin typeface="+mj-ea"/>
                  <a:ea typeface="+mj-ea"/>
                </a:rPr>
                <a:t>），</a:t>
              </a:r>
              <a:r>
                <a:rPr lang="en-US" altLang="zh-CN" sz="1600" dirty="0" err="1">
                  <a:latin typeface="+mj-ea"/>
                  <a:ea typeface="+mj-ea"/>
                </a:rPr>
                <a:t>c++</a:t>
              </a:r>
              <a:r>
                <a:rPr lang="zh-CN" altLang="en-US" sz="1600" dirty="0">
                  <a:latin typeface="+mj-ea"/>
                  <a:ea typeface="+mj-ea"/>
                </a:rPr>
                <a:t>（</a:t>
              </a:r>
              <a:r>
                <a:rPr lang="en-US" altLang="zh-CN" sz="1600" dirty="0">
                  <a:latin typeface="+mj-ea"/>
                  <a:ea typeface="+mj-ea"/>
                </a:rPr>
                <a:t>100</a:t>
              </a:r>
              <a:r>
                <a:rPr lang="zh-CN" altLang="en-US" sz="1600" dirty="0">
                  <a:latin typeface="+mj-ea"/>
                  <a:ea typeface="+mj-ea"/>
                </a:rPr>
                <a:t>）</a:t>
              </a:r>
              <a:endParaRPr lang="en-US" altLang="zh-CN" sz="1600" dirty="0">
                <a:latin typeface="+mj-ea"/>
                <a:ea typeface="+mj-ea"/>
              </a:endParaRPr>
            </a:p>
          </p:txBody>
        </p:sp>
      </p:grpSp>
      <p:grpSp>
        <p:nvGrpSpPr>
          <p:cNvPr id="3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0A97322-0043-CB1C-CFE8-4B41D706CF96}"/>
              </a:ext>
            </a:extLst>
          </p:cNvPr>
          <p:cNvGrpSpPr/>
          <p:nvPr/>
        </p:nvGrpSpPr>
        <p:grpSpPr>
          <a:xfrm>
            <a:off x="4252280" y="4721996"/>
            <a:ext cx="1124095" cy="822322"/>
            <a:chOff x="4252280" y="4383851"/>
            <a:chExt cx="1406840" cy="822322"/>
          </a:xfrm>
        </p:grpSpPr>
        <p:sp>
          <p:nvSpPr>
            <p:cNvPr id="3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E86515AC-10BF-B95F-BAAA-5BD16EDD5023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595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E11E18E4-44EA-8C23-4927-4FD40DD23337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1600" b="0" i="0" u="none" strike="noStrike" kern="1200" baseline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CET-4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8CC6ECE-9AEA-43B2-E996-87A024FEEF65}"/>
              </a:ext>
            </a:extLst>
          </p:cNvPr>
          <p:cNvGrpSpPr/>
          <p:nvPr/>
        </p:nvGrpSpPr>
        <p:grpSpPr>
          <a:xfrm>
            <a:off x="5524767" y="4721996"/>
            <a:ext cx="1124095" cy="822322"/>
            <a:chOff x="4252280" y="4383851"/>
            <a:chExt cx="1406840" cy="822322"/>
          </a:xfrm>
        </p:grpSpPr>
        <p:sp>
          <p:nvSpPr>
            <p:cNvPr id="38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25F9421B-ED73-26E8-BCBD-114DF4AFA790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565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E6AAD51C-10C6-C059-A583-05985B540733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1600" b="0" i="0" u="none" strike="noStrike" kern="1200" baseline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CET-6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2FC3399-83FC-4833-A659-FA66CFA3C72D}"/>
              </a:ext>
            </a:extLst>
          </p:cNvPr>
          <p:cNvGrpSpPr/>
          <p:nvPr/>
        </p:nvGrpSpPr>
        <p:grpSpPr>
          <a:xfrm>
            <a:off x="6797254" y="4721996"/>
            <a:ext cx="1124095" cy="822322"/>
            <a:chOff x="4252280" y="4383851"/>
            <a:chExt cx="1406840" cy="822322"/>
          </a:xfrm>
        </p:grpSpPr>
        <p:sp>
          <p:nvSpPr>
            <p:cNvPr id="41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25BE1D79-896B-6331-ED62-EA57F673F4D3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3B41D09A-A980-094D-7E36-C4375BAF500E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专业课一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FB537C7-DEC9-5796-AD88-C0D3643F2CD9}"/>
              </a:ext>
            </a:extLst>
          </p:cNvPr>
          <p:cNvGrpSpPr/>
          <p:nvPr/>
        </p:nvGrpSpPr>
        <p:grpSpPr>
          <a:xfrm>
            <a:off x="8069741" y="4721996"/>
            <a:ext cx="1124095" cy="822322"/>
            <a:chOff x="4252280" y="4383851"/>
            <a:chExt cx="1406840" cy="822322"/>
          </a:xfrm>
        </p:grpSpPr>
        <p:sp>
          <p:nvSpPr>
            <p:cNvPr id="4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806A68D3-BC61-6237-3571-7DF30AE22659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95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36D12D8F-160F-DED5-9135-D35F47704A42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专业课一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63569FE-480F-09D8-EE3E-13DAAC41FF7A}"/>
              </a:ext>
            </a:extLst>
          </p:cNvPr>
          <p:cNvGrpSpPr/>
          <p:nvPr/>
        </p:nvGrpSpPr>
        <p:grpSpPr>
          <a:xfrm>
            <a:off x="9342228" y="4721996"/>
            <a:ext cx="1124095" cy="822322"/>
            <a:chOff x="4252280" y="4383851"/>
            <a:chExt cx="1406840" cy="822322"/>
          </a:xfrm>
        </p:grpSpPr>
        <p:sp>
          <p:nvSpPr>
            <p:cNvPr id="47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F9394687-3B06-E9D7-012F-43E7C31B6941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97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23F7305-0E39-A3B6-E825-3FF61D5AF5D6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专业课一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C833D7B-6498-2745-5498-788FB323AB35}"/>
              </a:ext>
            </a:extLst>
          </p:cNvPr>
          <p:cNvGrpSpPr/>
          <p:nvPr/>
        </p:nvGrpSpPr>
        <p:grpSpPr>
          <a:xfrm>
            <a:off x="10614719" y="4721996"/>
            <a:ext cx="1124095" cy="822322"/>
            <a:chOff x="4252280" y="4383851"/>
            <a:chExt cx="1406840" cy="822322"/>
          </a:xfrm>
        </p:grpSpPr>
        <p:sp>
          <p:nvSpPr>
            <p:cNvPr id="65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B212D5BB-EABB-7947-1E63-48009988C72F}"/>
                </a:ext>
              </a:extLst>
            </p:cNvPr>
            <p:cNvSpPr txBox="1"/>
            <p:nvPr/>
          </p:nvSpPr>
          <p:spPr>
            <a:xfrm>
              <a:off x="4252280" y="4383851"/>
              <a:ext cx="14068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en-US" altLang="zh-CN" sz="2800" b="1" i="0" u="none" strike="noStrike" kern="1200" baseline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</a:t>
              </a: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3498902-3920-D242-A10B-514FCAD8CEFB}"/>
                </a:ext>
              </a:extLst>
            </p:cNvPr>
            <p:cNvSpPr txBox="1"/>
            <p:nvPr/>
          </p:nvSpPr>
          <p:spPr>
            <a:xfrm>
              <a:off x="4252280" y="4867619"/>
              <a:ext cx="140684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buSzPts val="1800"/>
              </a:pPr>
              <a:r>
                <a:rPr lang="zh-CN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专业课一</a:t>
              </a:r>
              <a:endParaRPr lang="en-US" altLang="zh-CN" sz="1600" i="0" u="none" strike="noStrike" kern="1200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E78A9D1-B587-3B4E-D75D-33666DC61E28}"/>
              </a:ext>
            </a:extLst>
          </p:cNvPr>
          <p:cNvCxnSpPr>
            <a:cxnSpLocks/>
          </p:cNvCxnSpPr>
          <p:nvPr/>
        </p:nvCxnSpPr>
        <p:spPr>
          <a:xfrm>
            <a:off x="5399771" y="4844046"/>
            <a:ext cx="0" cy="578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91ED4B4-0CDC-4C7F-8605-E88AF115FAEE}"/>
              </a:ext>
            </a:extLst>
          </p:cNvPr>
          <p:cNvCxnSpPr>
            <a:cxnSpLocks/>
          </p:cNvCxnSpPr>
          <p:nvPr/>
        </p:nvCxnSpPr>
        <p:spPr>
          <a:xfrm>
            <a:off x="6672258" y="4844046"/>
            <a:ext cx="0" cy="578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C043B0E-FF76-D65D-5975-5BBDE628ADA9}"/>
              </a:ext>
            </a:extLst>
          </p:cNvPr>
          <p:cNvCxnSpPr>
            <a:cxnSpLocks/>
          </p:cNvCxnSpPr>
          <p:nvPr/>
        </p:nvCxnSpPr>
        <p:spPr>
          <a:xfrm>
            <a:off x="7944745" y="4844046"/>
            <a:ext cx="0" cy="578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B2E5765-EF28-17F6-3215-3FCEDA037B42}"/>
              </a:ext>
            </a:extLst>
          </p:cNvPr>
          <p:cNvCxnSpPr>
            <a:cxnSpLocks/>
          </p:cNvCxnSpPr>
          <p:nvPr/>
        </p:nvCxnSpPr>
        <p:spPr>
          <a:xfrm>
            <a:off x="9217232" y="4844046"/>
            <a:ext cx="0" cy="578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E942603-C5A3-4B29-70C9-35969FADC3A0}"/>
              </a:ext>
            </a:extLst>
          </p:cNvPr>
          <p:cNvCxnSpPr>
            <a:cxnSpLocks/>
          </p:cNvCxnSpPr>
          <p:nvPr/>
        </p:nvCxnSpPr>
        <p:spPr>
          <a:xfrm>
            <a:off x="10489719" y="4844046"/>
            <a:ext cx="0" cy="5782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DDC0BC6-7500-0987-2D76-860CEEE9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0F051A0E-F6DE-062E-7E43-B80250D97F75}"/>
              </a:ext>
            </a:extLst>
          </p:cNvPr>
          <p:cNvSpPr/>
          <p:nvPr/>
        </p:nvSpPr>
        <p:spPr>
          <a:xfrm>
            <a:off x="0" y="4917441"/>
            <a:ext cx="12192000" cy="1940559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共获得奖学金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</a:t>
            </a:r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FE83081-9625-7829-AFC5-1448191940C4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FCBA98E-EB2A-9901-79BE-2753B7F658C1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6CD386CF-3CA9-76DC-A17E-A3F1EA015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00" y="4077751"/>
            <a:ext cx="2585489" cy="180641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ABCCBFB-48FF-675F-4984-FD57E8492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1837" y="4077751"/>
            <a:ext cx="2585489" cy="180641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A04888B-A10A-0DBB-6A40-0863DBDEF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674" y="4077751"/>
            <a:ext cx="2585489" cy="180641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32CCDD0-7A24-0EC3-E41E-7CD43C160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7511" y="4077751"/>
            <a:ext cx="2585489" cy="1806415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grpSp>
        <p:nvGrpSpPr>
          <p:cNvPr id="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59877B2-E449-79D4-9BCA-05C9BF680C0D}"/>
              </a:ext>
            </a:extLst>
          </p:cNvPr>
          <p:cNvGrpSpPr/>
          <p:nvPr/>
        </p:nvGrpSpPr>
        <p:grpSpPr>
          <a:xfrm>
            <a:off x="1032030" y="3199690"/>
            <a:ext cx="1659429" cy="769442"/>
            <a:chOff x="1032030" y="2831050"/>
            <a:chExt cx="1659429" cy="769442"/>
          </a:xfrm>
        </p:grpSpPr>
        <p:sp>
          <p:nvSpPr>
            <p:cNvPr id="18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BFFE2C33-6C61-AF16-A076-00F11F722D45}"/>
                </a:ext>
              </a:extLst>
            </p:cNvPr>
            <p:cNvSpPr txBox="1"/>
            <p:nvPr/>
          </p:nvSpPr>
          <p:spPr>
            <a:xfrm>
              <a:off x="1352630" y="283105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2020.10</a:t>
              </a:r>
              <a:endParaRPr lang="zh-CN" altLang="en-US" dirty="0"/>
            </a:p>
          </p:txBody>
        </p:sp>
        <p:sp>
          <p:nvSpPr>
            <p:cNvPr id="19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9BCCA99C-7A51-9828-1931-C221267BE9D8}"/>
                </a:ext>
              </a:extLst>
            </p:cNvPr>
            <p:cNvSpPr txBox="1"/>
            <p:nvPr/>
          </p:nvSpPr>
          <p:spPr>
            <a:xfrm>
              <a:off x="1032030" y="3200382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300" dirty="0"/>
                <a:t>一等教学金</a:t>
              </a:r>
            </a:p>
          </p:txBody>
        </p:sp>
      </p:grpSp>
      <p:grpSp>
        <p:nvGrpSpPr>
          <p:cNvPr id="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78510F9-A987-52D4-BA46-341C147D3678}"/>
              </a:ext>
            </a:extLst>
          </p:cNvPr>
          <p:cNvGrpSpPr/>
          <p:nvPr/>
        </p:nvGrpSpPr>
        <p:grpSpPr>
          <a:xfrm>
            <a:off x="3854866" y="3199690"/>
            <a:ext cx="1659429" cy="769442"/>
            <a:chOff x="1032030" y="2831050"/>
            <a:chExt cx="1659429" cy="769442"/>
          </a:xfrm>
        </p:grpSpPr>
        <p:sp>
          <p:nvSpPr>
            <p:cNvPr id="23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47F101A8-9DFF-597F-1BC5-9CFECF6A68AE}"/>
                </a:ext>
              </a:extLst>
            </p:cNvPr>
            <p:cNvSpPr txBox="1"/>
            <p:nvPr/>
          </p:nvSpPr>
          <p:spPr>
            <a:xfrm>
              <a:off x="1352630" y="283105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2020.10</a:t>
              </a:r>
              <a:endParaRPr lang="zh-CN" altLang="en-US" dirty="0"/>
            </a:p>
          </p:txBody>
        </p:sp>
        <p:sp>
          <p:nvSpPr>
            <p:cNvPr id="24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B8168D40-8FF6-1158-0DE9-73C107E20E2B}"/>
                </a:ext>
              </a:extLst>
            </p:cNvPr>
            <p:cNvSpPr txBox="1"/>
            <p:nvPr/>
          </p:nvSpPr>
          <p:spPr>
            <a:xfrm>
              <a:off x="1032030" y="3200382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300" dirty="0"/>
                <a:t>一等教学金</a:t>
              </a:r>
            </a:p>
          </p:txBody>
        </p:sp>
      </p:grpSp>
      <p:grpSp>
        <p:nvGrpSpPr>
          <p:cNvPr id="2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83FC3A9-2CE1-5E5E-AF38-3A1E33D9717C}"/>
              </a:ext>
            </a:extLst>
          </p:cNvPr>
          <p:cNvGrpSpPr/>
          <p:nvPr/>
        </p:nvGrpSpPr>
        <p:grpSpPr>
          <a:xfrm>
            <a:off x="6677702" y="3199690"/>
            <a:ext cx="1659429" cy="769442"/>
            <a:chOff x="1032030" y="2831050"/>
            <a:chExt cx="1659429" cy="769442"/>
          </a:xfrm>
        </p:grpSpPr>
        <p:sp>
          <p:nvSpPr>
            <p:cNvPr id="26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5CCD4C99-BED0-A9AC-E842-AEFE07ABE404}"/>
                </a:ext>
              </a:extLst>
            </p:cNvPr>
            <p:cNvSpPr txBox="1"/>
            <p:nvPr/>
          </p:nvSpPr>
          <p:spPr>
            <a:xfrm>
              <a:off x="1352630" y="283105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2020.10</a:t>
              </a:r>
              <a:endParaRPr lang="zh-CN" altLang="en-US" dirty="0"/>
            </a:p>
          </p:txBody>
        </p:sp>
        <p:sp>
          <p:nvSpPr>
            <p:cNvPr id="27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3CDA5BB-AAB0-26A6-747F-0A146A5FE8F5}"/>
                </a:ext>
              </a:extLst>
            </p:cNvPr>
            <p:cNvSpPr txBox="1"/>
            <p:nvPr/>
          </p:nvSpPr>
          <p:spPr>
            <a:xfrm>
              <a:off x="1032030" y="3200382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300" dirty="0"/>
                <a:t>国家奖学金</a:t>
              </a:r>
            </a:p>
          </p:txBody>
        </p:sp>
      </p:grpSp>
      <p:grpSp>
        <p:nvGrpSpPr>
          <p:cNvPr id="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D14053D-6BE0-D1D2-9EBD-FD80031C54CA}"/>
              </a:ext>
            </a:extLst>
          </p:cNvPr>
          <p:cNvGrpSpPr/>
          <p:nvPr/>
        </p:nvGrpSpPr>
        <p:grpSpPr>
          <a:xfrm>
            <a:off x="9500541" y="3199690"/>
            <a:ext cx="1659429" cy="769442"/>
            <a:chOff x="1032030" y="2831050"/>
            <a:chExt cx="1659429" cy="769442"/>
          </a:xfrm>
        </p:grpSpPr>
        <p:sp>
          <p:nvSpPr>
            <p:cNvPr id="29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91F56215-FE23-754B-708D-6F1D19A82726}"/>
                </a:ext>
              </a:extLst>
            </p:cNvPr>
            <p:cNvSpPr txBox="1"/>
            <p:nvPr/>
          </p:nvSpPr>
          <p:spPr>
            <a:xfrm>
              <a:off x="1352630" y="2831050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2020.10</a:t>
              </a:r>
              <a:endParaRPr lang="zh-CN" altLang="en-US" dirty="0"/>
            </a:p>
          </p:txBody>
        </p:sp>
        <p:sp>
          <p:nvSpPr>
            <p:cNvPr id="30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2F3350D0-1C03-25D6-B5FE-862513DEA7F7}"/>
                </a:ext>
              </a:extLst>
            </p:cNvPr>
            <p:cNvSpPr txBox="1"/>
            <p:nvPr/>
          </p:nvSpPr>
          <p:spPr>
            <a:xfrm>
              <a:off x="1032030" y="3200382"/>
              <a:ext cx="1659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300" dirty="0"/>
                <a:t>国家奖学金</a:t>
              </a:r>
            </a:p>
          </p:txBody>
        </p:sp>
      </p:grpSp>
      <p:sp>
        <p:nvSpPr>
          <p:cNvPr id="194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63EE105-EBC0-EBCF-ED7F-C43E1A6DEF57}"/>
              </a:ext>
            </a:extLst>
          </p:cNvPr>
          <p:cNvSpPr/>
          <p:nvPr/>
        </p:nvSpPr>
        <p:spPr>
          <a:xfrm>
            <a:off x="-960120" y="305730"/>
            <a:ext cx="14569440" cy="3291840"/>
          </a:xfrm>
          <a:custGeom>
            <a:avLst/>
            <a:gdLst>
              <a:gd name="connsiteX0" fmla="*/ 0 w 14310360"/>
              <a:gd name="connsiteY0" fmla="*/ 2758440 h 2758440"/>
              <a:gd name="connsiteX1" fmla="*/ 609600 w 14310360"/>
              <a:gd name="connsiteY1" fmla="*/ 2575560 h 2758440"/>
              <a:gd name="connsiteX2" fmla="*/ 2423160 w 14310360"/>
              <a:gd name="connsiteY2" fmla="*/ 1950720 h 2758440"/>
              <a:gd name="connsiteX3" fmla="*/ 5196840 w 14310360"/>
              <a:gd name="connsiteY3" fmla="*/ 2179320 h 2758440"/>
              <a:gd name="connsiteX4" fmla="*/ 8183880 w 14310360"/>
              <a:gd name="connsiteY4" fmla="*/ 1615440 h 2758440"/>
              <a:gd name="connsiteX5" fmla="*/ 10927080 w 14310360"/>
              <a:gd name="connsiteY5" fmla="*/ 1905000 h 2758440"/>
              <a:gd name="connsiteX6" fmla="*/ 14310360 w 14310360"/>
              <a:gd name="connsiteY6" fmla="*/ 0 h 2758440"/>
              <a:gd name="connsiteX0" fmla="*/ 0 w 14310360"/>
              <a:gd name="connsiteY0" fmla="*/ 2758440 h 2758440"/>
              <a:gd name="connsiteX1" fmla="*/ 609600 w 14310360"/>
              <a:gd name="connsiteY1" fmla="*/ 2575560 h 2758440"/>
              <a:gd name="connsiteX2" fmla="*/ 2423160 w 14310360"/>
              <a:gd name="connsiteY2" fmla="*/ 1950720 h 2758440"/>
              <a:gd name="connsiteX3" fmla="*/ 5181600 w 14310360"/>
              <a:gd name="connsiteY3" fmla="*/ 2377440 h 2758440"/>
              <a:gd name="connsiteX4" fmla="*/ 8183880 w 14310360"/>
              <a:gd name="connsiteY4" fmla="*/ 1615440 h 2758440"/>
              <a:gd name="connsiteX5" fmla="*/ 10927080 w 14310360"/>
              <a:gd name="connsiteY5" fmla="*/ 1905000 h 2758440"/>
              <a:gd name="connsiteX6" fmla="*/ 14310360 w 14310360"/>
              <a:gd name="connsiteY6" fmla="*/ 0 h 2758440"/>
              <a:gd name="connsiteX0" fmla="*/ 0 w 14310360"/>
              <a:gd name="connsiteY0" fmla="*/ 2758440 h 2758440"/>
              <a:gd name="connsiteX1" fmla="*/ 609600 w 14310360"/>
              <a:gd name="connsiteY1" fmla="*/ 2575560 h 2758440"/>
              <a:gd name="connsiteX2" fmla="*/ 2423160 w 14310360"/>
              <a:gd name="connsiteY2" fmla="*/ 1950720 h 2758440"/>
              <a:gd name="connsiteX3" fmla="*/ 5181600 w 14310360"/>
              <a:gd name="connsiteY3" fmla="*/ 2377440 h 2758440"/>
              <a:gd name="connsiteX4" fmla="*/ 8183880 w 14310360"/>
              <a:gd name="connsiteY4" fmla="*/ 1722120 h 2758440"/>
              <a:gd name="connsiteX5" fmla="*/ 10927080 w 14310360"/>
              <a:gd name="connsiteY5" fmla="*/ 1905000 h 2758440"/>
              <a:gd name="connsiteX6" fmla="*/ 14310360 w 14310360"/>
              <a:gd name="connsiteY6" fmla="*/ 0 h 2758440"/>
              <a:gd name="connsiteX0" fmla="*/ 0 w 14310360"/>
              <a:gd name="connsiteY0" fmla="*/ 2758440 h 2758440"/>
              <a:gd name="connsiteX1" fmla="*/ 609600 w 14310360"/>
              <a:gd name="connsiteY1" fmla="*/ 2575560 h 2758440"/>
              <a:gd name="connsiteX2" fmla="*/ 2423160 w 14310360"/>
              <a:gd name="connsiteY2" fmla="*/ 1950720 h 2758440"/>
              <a:gd name="connsiteX3" fmla="*/ 5181600 w 14310360"/>
              <a:gd name="connsiteY3" fmla="*/ 2377440 h 2758440"/>
              <a:gd name="connsiteX4" fmla="*/ 8183880 w 14310360"/>
              <a:gd name="connsiteY4" fmla="*/ 1722120 h 2758440"/>
              <a:gd name="connsiteX5" fmla="*/ 11125200 w 14310360"/>
              <a:gd name="connsiteY5" fmla="*/ 2118360 h 2758440"/>
              <a:gd name="connsiteX6" fmla="*/ 14310360 w 14310360"/>
              <a:gd name="connsiteY6" fmla="*/ 0 h 2758440"/>
              <a:gd name="connsiteX0" fmla="*/ 0 w 13700760"/>
              <a:gd name="connsiteY0" fmla="*/ 2575560 h 2575560"/>
              <a:gd name="connsiteX1" fmla="*/ 1813560 w 13700760"/>
              <a:gd name="connsiteY1" fmla="*/ 1950720 h 2575560"/>
              <a:gd name="connsiteX2" fmla="*/ 4572000 w 13700760"/>
              <a:gd name="connsiteY2" fmla="*/ 2377440 h 2575560"/>
              <a:gd name="connsiteX3" fmla="*/ 7574280 w 13700760"/>
              <a:gd name="connsiteY3" fmla="*/ 1722120 h 2575560"/>
              <a:gd name="connsiteX4" fmla="*/ 10515600 w 13700760"/>
              <a:gd name="connsiteY4" fmla="*/ 2118360 h 2575560"/>
              <a:gd name="connsiteX5" fmla="*/ 13700760 w 13700760"/>
              <a:gd name="connsiteY5" fmla="*/ 0 h 257556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42960 w 14569440"/>
              <a:gd name="connsiteY3" fmla="*/ 17221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  <a:gd name="connsiteX0" fmla="*/ 0 w 14569440"/>
              <a:gd name="connsiteY0" fmla="*/ 3291840 h 3291840"/>
              <a:gd name="connsiteX1" fmla="*/ 2682240 w 14569440"/>
              <a:gd name="connsiteY1" fmla="*/ 1950720 h 3291840"/>
              <a:gd name="connsiteX2" fmla="*/ 5440680 w 14569440"/>
              <a:gd name="connsiteY2" fmla="*/ 2377440 h 3291840"/>
              <a:gd name="connsiteX3" fmla="*/ 8427720 w 14569440"/>
              <a:gd name="connsiteY3" fmla="*/ 1645920 h 3291840"/>
              <a:gd name="connsiteX4" fmla="*/ 11384280 w 14569440"/>
              <a:gd name="connsiteY4" fmla="*/ 2118360 h 3291840"/>
              <a:gd name="connsiteX5" fmla="*/ 14569440 w 14569440"/>
              <a:gd name="connsiteY5" fmla="*/ 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69440" h="3291840">
                <a:moveTo>
                  <a:pt x="0" y="3291840"/>
                </a:moveTo>
                <a:cubicBezTo>
                  <a:pt x="708660" y="2684780"/>
                  <a:pt x="1684020" y="1996440"/>
                  <a:pt x="2682240" y="1950720"/>
                </a:cubicBezTo>
                <a:cubicBezTo>
                  <a:pt x="3680460" y="1905000"/>
                  <a:pt x="4483100" y="2428240"/>
                  <a:pt x="5440680" y="2377440"/>
                </a:cubicBezTo>
                <a:cubicBezTo>
                  <a:pt x="6398260" y="2326640"/>
                  <a:pt x="7437120" y="1689100"/>
                  <a:pt x="8427720" y="1645920"/>
                </a:cubicBezTo>
                <a:cubicBezTo>
                  <a:pt x="9418320" y="1602740"/>
                  <a:pt x="10360660" y="2392680"/>
                  <a:pt x="11384280" y="2118360"/>
                </a:cubicBezTo>
                <a:cubicBezTo>
                  <a:pt x="12407900" y="1844040"/>
                  <a:pt x="13388340" y="817880"/>
                  <a:pt x="14569440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1AE4AB6-2E61-2ACE-B795-D43B6932CF5B}"/>
              </a:ext>
            </a:extLst>
          </p:cNvPr>
          <p:cNvGrpSpPr/>
          <p:nvPr/>
        </p:nvGrpSpPr>
        <p:grpSpPr>
          <a:xfrm>
            <a:off x="1561662" y="1659578"/>
            <a:ext cx="9068676" cy="1350849"/>
            <a:chOff x="1561662" y="1659578"/>
            <a:chExt cx="9068676" cy="1350849"/>
          </a:xfrm>
        </p:grpSpPr>
        <p:grpSp>
          <p:nvGrpSpPr>
            <p:cNvPr id="202" name="组合 201">
              <a:extLst>
                <a:ext uri="{FF2B5EF4-FFF2-40B4-BE49-F238E27FC236}">
                  <a16:creationId xmlns:a16="http://schemas.microsoft.com/office/drawing/2014/main" id="{89C923A6-A022-0365-E297-7091DC41FF06}"/>
                </a:ext>
              </a:extLst>
            </p:cNvPr>
            <p:cNvGrpSpPr/>
            <p:nvPr/>
          </p:nvGrpSpPr>
          <p:grpSpPr>
            <a:xfrm>
              <a:off x="1561662" y="1998394"/>
              <a:ext cx="600165" cy="600165"/>
              <a:chOff x="1384049" y="1998394"/>
              <a:chExt cx="600165" cy="600165"/>
            </a:xfrm>
          </p:grpSpPr>
          <p:sp>
            <p:nvSpPr>
              <p:cNvPr id="201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C0C973A0-E4E0-EE95-4B6D-71C860B1D8F3}"/>
                  </a:ext>
                </a:extLst>
              </p:cNvPr>
              <p:cNvSpPr/>
              <p:nvPr/>
            </p:nvSpPr>
            <p:spPr>
              <a:xfrm>
                <a:off x="1384049" y="1998394"/>
                <a:ext cx="600165" cy="60016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0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05D01B75-DD76-486A-4EF0-C05734CAA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077" y="2098421"/>
                <a:ext cx="400110" cy="400110"/>
              </a:xfrm>
              <a:prstGeom prst="rect">
                <a:avLst/>
              </a:prstGeom>
            </p:spPr>
          </p:pic>
          <p:sp>
            <p:nvSpPr>
              <p:cNvPr id="203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7C3C91EC-14BB-46A3-5BFD-B08531876803}"/>
                  </a:ext>
                </a:extLst>
              </p:cNvPr>
              <p:cNvSpPr/>
              <p:nvPr/>
            </p:nvSpPr>
            <p:spPr>
              <a:xfrm>
                <a:off x="1430355" y="2044701"/>
                <a:ext cx="507554" cy="507552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35C68F1A-277B-EFBE-9408-7A59BC9978EC}"/>
                </a:ext>
              </a:extLst>
            </p:cNvPr>
            <p:cNvGrpSpPr/>
            <p:nvPr/>
          </p:nvGrpSpPr>
          <p:grpSpPr>
            <a:xfrm>
              <a:off x="4384498" y="2410262"/>
              <a:ext cx="600165" cy="600165"/>
              <a:chOff x="1384049" y="1998394"/>
              <a:chExt cx="600165" cy="600165"/>
            </a:xfrm>
          </p:grpSpPr>
          <p:sp>
            <p:nvSpPr>
              <p:cNvPr id="205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48E223FF-DF0D-175F-CBDC-28430BCD35D4}"/>
                  </a:ext>
                </a:extLst>
              </p:cNvPr>
              <p:cNvSpPr/>
              <p:nvPr/>
            </p:nvSpPr>
            <p:spPr>
              <a:xfrm>
                <a:off x="1384049" y="1998394"/>
                <a:ext cx="600165" cy="60016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6" name="powerpoint template design by DAJU_PPT正版来源小红书大橘PPT微信DAJU_PPT请勿抄袭搬运！盗版必究！-5">
                <a:extLst>
                  <a:ext uri="{FF2B5EF4-FFF2-40B4-BE49-F238E27FC236}">
                    <a16:creationId xmlns:a16="http://schemas.microsoft.com/office/drawing/2014/main" id="{382D9109-BBE2-560C-B724-51CCB06711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077" y="2098421"/>
                <a:ext cx="400110" cy="400110"/>
              </a:xfrm>
              <a:prstGeom prst="rect">
                <a:avLst/>
              </a:prstGeom>
            </p:spPr>
          </p:pic>
          <p:sp>
            <p:nvSpPr>
              <p:cNvPr id="207" name="powerpoint template design by DAJU_PPT正版来源小红书大橘PPT微信DAJU_PPT请勿抄袭搬运！盗版必究！-6">
                <a:extLst>
                  <a:ext uri="{FF2B5EF4-FFF2-40B4-BE49-F238E27FC236}">
                    <a16:creationId xmlns:a16="http://schemas.microsoft.com/office/drawing/2014/main" id="{A41A886F-917B-6F6D-81F1-34C336A52D7C}"/>
                  </a:ext>
                </a:extLst>
              </p:cNvPr>
              <p:cNvSpPr/>
              <p:nvPr/>
            </p:nvSpPr>
            <p:spPr>
              <a:xfrm>
                <a:off x="1430355" y="2044701"/>
                <a:ext cx="507554" cy="507552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811C8BBB-F0E4-43DF-6CFA-99EEAE0427D2}"/>
                </a:ext>
              </a:extLst>
            </p:cNvPr>
            <p:cNvGrpSpPr/>
            <p:nvPr/>
          </p:nvGrpSpPr>
          <p:grpSpPr>
            <a:xfrm>
              <a:off x="7207334" y="1659578"/>
              <a:ext cx="600165" cy="600165"/>
              <a:chOff x="1384049" y="1998394"/>
              <a:chExt cx="600165" cy="600165"/>
            </a:xfrm>
          </p:grpSpPr>
          <p:sp>
            <p:nvSpPr>
              <p:cNvPr id="209" name="powerpoint template design by DAJU_PPT正版来源小红书大橘PPT微信DAJU_PPT请勿抄袭搬运！盗版必究！-7">
                <a:extLst>
                  <a:ext uri="{FF2B5EF4-FFF2-40B4-BE49-F238E27FC236}">
                    <a16:creationId xmlns:a16="http://schemas.microsoft.com/office/drawing/2014/main" id="{0CFBB32A-EBEE-8141-9E82-23097279B93D}"/>
                  </a:ext>
                </a:extLst>
              </p:cNvPr>
              <p:cNvSpPr/>
              <p:nvPr/>
            </p:nvSpPr>
            <p:spPr>
              <a:xfrm>
                <a:off x="1384049" y="1998394"/>
                <a:ext cx="600165" cy="60016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0" name="powerpoint template design by DAJU_PPT正版来源小红书大橘PPT微信DAJU_PPT请勿抄袭搬运！盗版必究！-8">
                <a:extLst>
                  <a:ext uri="{FF2B5EF4-FFF2-40B4-BE49-F238E27FC236}">
                    <a16:creationId xmlns:a16="http://schemas.microsoft.com/office/drawing/2014/main" id="{462EB98E-0503-E7D4-B7C1-E60E1A254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077" y="2098421"/>
                <a:ext cx="400110" cy="400110"/>
              </a:xfrm>
              <a:prstGeom prst="rect">
                <a:avLst/>
              </a:prstGeom>
            </p:spPr>
          </p:pic>
          <p:sp>
            <p:nvSpPr>
              <p:cNvPr id="211" name="powerpoint template design by DAJU_PPT正版来源小红书大橘PPT微信DAJU_PPT请勿抄袭搬运！盗版必究！-9">
                <a:extLst>
                  <a:ext uri="{FF2B5EF4-FFF2-40B4-BE49-F238E27FC236}">
                    <a16:creationId xmlns:a16="http://schemas.microsoft.com/office/drawing/2014/main" id="{504E7813-A01E-8354-5024-DA9F438E3DAB}"/>
                  </a:ext>
                </a:extLst>
              </p:cNvPr>
              <p:cNvSpPr/>
              <p:nvPr/>
            </p:nvSpPr>
            <p:spPr>
              <a:xfrm>
                <a:off x="1430355" y="2044701"/>
                <a:ext cx="507554" cy="507552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E44B927-4F81-9A1D-E2DF-F70D75248B7B}"/>
                </a:ext>
              </a:extLst>
            </p:cNvPr>
            <p:cNvGrpSpPr/>
            <p:nvPr/>
          </p:nvGrpSpPr>
          <p:grpSpPr>
            <a:xfrm>
              <a:off x="10030173" y="2168195"/>
              <a:ext cx="600165" cy="600165"/>
              <a:chOff x="1384049" y="1998394"/>
              <a:chExt cx="600165" cy="600165"/>
            </a:xfrm>
          </p:grpSpPr>
          <p:sp>
            <p:nvSpPr>
              <p:cNvPr id="213" name="powerpoint template design by DAJU_PPT正版来源小红书大橘PPT微信DAJU_PPT请勿抄袭搬运！盗版必究！-10">
                <a:extLst>
                  <a:ext uri="{FF2B5EF4-FFF2-40B4-BE49-F238E27FC236}">
                    <a16:creationId xmlns:a16="http://schemas.microsoft.com/office/drawing/2014/main" id="{1E6FE5ED-1260-A205-3A7B-DD865D64842F}"/>
                  </a:ext>
                </a:extLst>
              </p:cNvPr>
              <p:cNvSpPr/>
              <p:nvPr/>
            </p:nvSpPr>
            <p:spPr>
              <a:xfrm>
                <a:off x="1384049" y="1998394"/>
                <a:ext cx="600165" cy="600165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14" name="powerpoint template design by DAJU_PPT正版来源小红书大橘PPT微信DAJU_PPT请勿抄袭搬运！盗版必究！-11">
                <a:extLst>
                  <a:ext uri="{FF2B5EF4-FFF2-40B4-BE49-F238E27FC236}">
                    <a16:creationId xmlns:a16="http://schemas.microsoft.com/office/drawing/2014/main" id="{690532A6-C9DF-6A96-A6AA-6E4627A1B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84077" y="2098421"/>
                <a:ext cx="400110" cy="400110"/>
              </a:xfrm>
              <a:prstGeom prst="rect">
                <a:avLst/>
              </a:prstGeom>
            </p:spPr>
          </p:pic>
          <p:sp>
            <p:nvSpPr>
              <p:cNvPr id="215" name="powerpoint template design by DAJU_PPT正版来源小红书大橘PPT微信DAJU_PPT请勿抄袭搬运！盗版必究！-12">
                <a:extLst>
                  <a:ext uri="{FF2B5EF4-FFF2-40B4-BE49-F238E27FC236}">
                    <a16:creationId xmlns:a16="http://schemas.microsoft.com/office/drawing/2014/main" id="{AAC9B11C-A610-95C2-DC8D-B928FD947605}"/>
                  </a:ext>
                </a:extLst>
              </p:cNvPr>
              <p:cNvSpPr/>
              <p:nvPr/>
            </p:nvSpPr>
            <p:spPr>
              <a:xfrm>
                <a:off x="1430355" y="2044701"/>
                <a:ext cx="507554" cy="507552"/>
              </a:xfrm>
              <a:prstGeom prst="roundRect">
                <a:avLst>
                  <a:gd name="adj" fmla="val 50000"/>
                </a:avLst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2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9E903DC-6B62-CC6C-CFAC-089C028DCA8C}"/>
              </a:ext>
            </a:extLst>
          </p:cNvPr>
          <p:cNvCxnSpPr>
            <a:cxnSpLocks/>
          </p:cNvCxnSpPr>
          <p:nvPr/>
        </p:nvCxnSpPr>
        <p:spPr>
          <a:xfrm flipH="1">
            <a:off x="1861744" y="2660872"/>
            <a:ext cx="1" cy="558595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480C200-8CEF-1D2E-15AC-F45463A4696C}"/>
              </a:ext>
            </a:extLst>
          </p:cNvPr>
          <p:cNvCxnSpPr>
            <a:cxnSpLocks/>
          </p:cNvCxnSpPr>
          <p:nvPr/>
        </p:nvCxnSpPr>
        <p:spPr>
          <a:xfrm>
            <a:off x="4684580" y="3059865"/>
            <a:ext cx="0" cy="189263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7EBF19B-ED6B-2841-6773-D296D87C9063}"/>
              </a:ext>
            </a:extLst>
          </p:cNvPr>
          <p:cNvCxnSpPr>
            <a:cxnSpLocks/>
          </p:cNvCxnSpPr>
          <p:nvPr/>
        </p:nvCxnSpPr>
        <p:spPr>
          <a:xfrm>
            <a:off x="7507416" y="2298476"/>
            <a:ext cx="0" cy="85602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75C1E78-DBED-D613-70FF-6CA285E0E2B8}"/>
              </a:ext>
            </a:extLst>
          </p:cNvPr>
          <p:cNvCxnSpPr>
            <a:cxnSpLocks/>
          </p:cNvCxnSpPr>
          <p:nvPr/>
        </p:nvCxnSpPr>
        <p:spPr>
          <a:xfrm>
            <a:off x="10330255" y="2787022"/>
            <a:ext cx="0" cy="446810"/>
          </a:xfrm>
          <a:prstGeom prst="line">
            <a:avLst/>
          </a:prstGeom>
          <a:ln w="127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8CCDED9-863C-DDFC-7206-8EEE2DFABA2D}"/>
              </a:ext>
            </a:extLst>
          </p:cNvPr>
          <p:cNvGrpSpPr/>
          <p:nvPr/>
        </p:nvGrpSpPr>
        <p:grpSpPr>
          <a:xfrm>
            <a:off x="0" y="7037838"/>
            <a:ext cx="3035244" cy="2280066"/>
            <a:chOff x="5677535" y="5026723"/>
            <a:chExt cx="3035244" cy="2280066"/>
          </a:xfrm>
        </p:grpSpPr>
        <p:pic>
          <p:nvPicPr>
            <p:cNvPr id="229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0198A0DC-AF5F-627E-AA0E-5A89C7C0B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30" name="powerpoint template design by DAJU_PPT正版来源小红书大橘PPT微信DAJU_PPT请勿抄袭搬运！盗版必究！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7CAB0865-2642-01EC-AABD-37666AAC4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590AF1F-0A9E-A605-8360-3382B7A21990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526254A-BE46-8833-E9F1-195DA8BB9478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51A25A8-F50A-B1A1-7390-BEA5AC7F16FD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211C2D2-958F-6D7B-F724-458F164CBD58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46D01E9-4123-72ED-2709-3A7A5AF8773C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A1D73AFD-68F9-3F92-102D-6C4367A604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BDE49A2F-8B65-F461-9908-511AE9CF4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8E67321F-7795-0AD0-46D2-6C5C183D37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B73B4C2-BE21-00AF-3128-770D7E6A9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590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获得荣誉奖励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项</a:t>
            </a:r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FE83081-9625-7829-AFC5-1448191940C4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FCBA98E-EB2A-9901-79BE-2753B7F658C1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87C501F-4E28-34CB-4598-EAD6276BADDA}"/>
              </a:ext>
            </a:extLst>
          </p:cNvPr>
          <p:cNvGrpSpPr/>
          <p:nvPr/>
        </p:nvGrpSpPr>
        <p:grpSpPr>
          <a:xfrm>
            <a:off x="0" y="7037838"/>
            <a:ext cx="3035244" cy="2280066"/>
            <a:chOff x="5677535" y="5026723"/>
            <a:chExt cx="3035244" cy="2280066"/>
          </a:xfrm>
        </p:grpSpPr>
        <p:pic>
          <p:nvPicPr>
            <p:cNvPr id="1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A2F5D3B5-07A1-501C-7F09-9642E7EAE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5" name="powerpoint template design by DAJU_PPT正版来源小红书大橘PPT微信DAJU_PPT请勿抄袭搬运！盗版必究！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75D942DC-FE18-93B8-15A1-63F525F6D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2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C2C8390F-56BC-1B51-7DEF-29D17CB6736E}"/>
              </a:ext>
            </a:extLst>
          </p:cNvPr>
          <p:cNvGrpSpPr/>
          <p:nvPr/>
        </p:nvGrpSpPr>
        <p:grpSpPr>
          <a:xfrm>
            <a:off x="-1272655" y="2375670"/>
            <a:ext cx="14737311" cy="4111327"/>
            <a:chOff x="-1272655" y="1542831"/>
            <a:chExt cx="14737311" cy="4111327"/>
          </a:xfrm>
        </p:grpSpPr>
        <p:pic>
          <p:nvPicPr>
            <p:cNvPr id="16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23941BF7-8A48-107D-A721-2CF7AE393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72655" y="3767989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7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8C00C1A6-5204-1FDE-DB29-8654E9504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36763" y="3767989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8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6DCD55E3-6BD4-35FB-5AFE-B3B2FC78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6181" y="3767989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9" name="powerpoint template design by DAJU_PPT正版来源小红书大橘PPT微信DAJU_PPT请勿抄袭搬运！盗版必究！-4">
              <a:extLst>
                <a:ext uri="{FF2B5EF4-FFF2-40B4-BE49-F238E27FC236}">
                  <a16:creationId xmlns:a16="http://schemas.microsoft.com/office/drawing/2014/main" id="{5DE871D4-39D2-AE8E-9238-85C4D2F0F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5599" y="3767989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0" name="powerpoint template design by DAJU_PPT正版来源小红书大橘PPT微信DAJU_PPT请勿抄袭搬运！盗版必究！-5">
              <a:extLst>
                <a:ext uri="{FF2B5EF4-FFF2-40B4-BE49-F238E27FC236}">
                  <a16:creationId xmlns:a16="http://schemas.microsoft.com/office/drawing/2014/main" id="{80A5CE59-0512-A916-ADCC-AB974AE7C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5017" y="3767989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1" name="powerpoint template design by DAJU_PPT正版来源小红书大橘PPT微信DAJU_PPT请勿抄袭搬运！盗版必究！-6">
              <a:extLst>
                <a:ext uri="{FF2B5EF4-FFF2-40B4-BE49-F238E27FC236}">
                  <a16:creationId xmlns:a16="http://schemas.microsoft.com/office/drawing/2014/main" id="{D5EE9FE7-EC15-D6AB-C8C9-592FB42AB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054" y="1542831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2" name="powerpoint template design by DAJU_PPT正版来源小红书大橘PPT微信DAJU_PPT请勿抄袭搬运！盗版必究！-7">
              <a:extLst>
                <a:ext uri="{FF2B5EF4-FFF2-40B4-BE49-F238E27FC236}">
                  <a16:creationId xmlns:a16="http://schemas.microsoft.com/office/drawing/2014/main" id="{7D99884B-208A-7E0F-6573-58CE18C8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1472" y="1542831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3" name="powerpoint template design by DAJU_PPT正版来源小红书大橘PPT微信DAJU_PPT请勿抄袭搬运！盗版必究！-8">
              <a:extLst>
                <a:ext uri="{FF2B5EF4-FFF2-40B4-BE49-F238E27FC236}">
                  <a16:creationId xmlns:a16="http://schemas.microsoft.com/office/drawing/2014/main" id="{D260C746-9BF8-326C-1D49-1D44555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0890" y="1542831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4" name="powerpoint template design by DAJU_PPT正版来源小红书大橘PPT微信DAJU_PPT请勿抄袭搬运！盗版必究！-9">
              <a:extLst>
                <a:ext uri="{FF2B5EF4-FFF2-40B4-BE49-F238E27FC236}">
                  <a16:creationId xmlns:a16="http://schemas.microsoft.com/office/drawing/2014/main" id="{7F13BBCD-F019-80C7-EACB-20FFB0557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0308" y="1542831"/>
              <a:ext cx="2699639" cy="1886169"/>
            </a:xfrm>
            <a:prstGeom prst="rect">
              <a:avLst/>
            </a:prstGeom>
            <a:effectLst/>
          </p:spPr>
        </p:pic>
      </p:grpSp>
      <p:sp>
        <p:nvSpPr>
          <p:cNvPr id="3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5F55288-0BD4-40CD-D481-5B7B29757711}"/>
              </a:ext>
            </a:extLst>
          </p:cNvPr>
          <p:cNvSpPr txBox="1"/>
          <p:nvPr/>
        </p:nvSpPr>
        <p:spPr>
          <a:xfrm>
            <a:off x="491442" y="1514587"/>
            <a:ext cx="1120525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三年求学之路，共获得荣誉奖励共</a:t>
            </a:r>
            <a:r>
              <a:rPr lang="en-US" altLang="zh-CN" dirty="0">
                <a:latin typeface="+mj-ea"/>
                <a:ea typeface="+mj-ea"/>
              </a:rPr>
              <a:t>##</a:t>
            </a:r>
            <a:r>
              <a:rPr lang="zh-CN" altLang="en-US" dirty="0">
                <a:latin typeface="+mj-ea"/>
                <a:ea typeface="+mj-ea"/>
              </a:rPr>
              <a:t>项，其中校级荣誉</a:t>
            </a:r>
            <a:r>
              <a:rPr lang="en-US" altLang="zh-CN" dirty="0">
                <a:latin typeface="+mj-ea"/>
                <a:ea typeface="+mj-ea"/>
              </a:rPr>
              <a:t>##</a:t>
            </a:r>
            <a:r>
              <a:rPr lang="zh-CN" altLang="en-US" dirty="0">
                <a:latin typeface="+mj-ea"/>
                <a:ea typeface="+mj-ea"/>
              </a:rPr>
              <a:t>次，省级</a:t>
            </a:r>
            <a:r>
              <a:rPr lang="en-US" altLang="zh-CN" dirty="0">
                <a:latin typeface="+mj-ea"/>
                <a:ea typeface="+mj-ea"/>
              </a:rPr>
              <a:t>##</a:t>
            </a:r>
            <a:r>
              <a:rPr lang="zh-CN" altLang="en-US" dirty="0">
                <a:latin typeface="+mj-ea"/>
                <a:ea typeface="+mj-ea"/>
              </a:rPr>
              <a:t>次</a:t>
            </a:r>
            <a:endParaRPr lang="en-US" altLang="zh-CN" sz="1800" dirty="0">
              <a:latin typeface="+mj-ea"/>
              <a:ea typeface="+mj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FB2C387-1868-2097-B9C4-6B2F51CB0779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2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EDB7ABA-E7F6-1624-DF00-9321FC114430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A9CB803-4210-7D59-46D6-7A874DE0739E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lang="zh-CN" altLang="en-US" sz="2000" kern="0" dirty="0">
                  <a:solidFill>
                    <a:schemeClr val="bg1">
                      <a:alpha val="70000"/>
                    </a:schemeClr>
                  </a:solidFill>
                  <a:cs typeface="+mn-ea"/>
                  <a:sym typeface="+mn-lt"/>
                </a:rPr>
                <a:t>科研竞赛</a:t>
              </a:r>
              <a:endParaRPr lang="en-US" altLang="zh-CN" sz="2000" kern="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A15F36C-A1DB-3C2A-DC15-262E21D612AD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361E465C-02C2-9318-1021-1D6983C4EA05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577D815-9CB6-9C9F-ABB0-DCC175EEF6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EFA0F0D7-9967-5C70-83F7-95F0B1A300F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55DACC9-FBFF-BA08-30E2-2B573B8FA4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4896D83-52CC-C60A-366A-987643CA8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457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owerpoint template design by DAJU_PPT正版来源小红书大橘PPT微信DAJU_PPT请勿抄袭搬运！盗版必究！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科研竞赛</a:t>
            </a:r>
          </a:p>
        </p:txBody>
      </p:sp>
      <p:sp>
        <p:nvSpPr>
          <p:cNvPr id="16" name="powerpoint template design by DAJU_PPT正版来源小红书大橘PPT微信DAJU_PPT请勿抄袭搬运！盗版必究！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8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15CF7E2-B35D-4E69-B2B5-D8D06FA638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11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5A8A151A-45AC-BB82-AB35-E8DE011C6E59}"/>
              </a:ext>
            </a:extLst>
          </p:cNvPr>
          <p:cNvSpPr txBox="1"/>
          <p:nvPr/>
        </p:nvSpPr>
        <p:spPr>
          <a:xfrm>
            <a:off x="2407920" y="6249873"/>
            <a:ext cx="7376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艰苦朴素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实事求是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严格要求 </a:t>
            </a:r>
            <a:r>
              <a:rPr lang="en-US" altLang="zh-CN" sz="1400" spc="300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1400" spc="300" dirty="0">
                <a:solidFill>
                  <a:schemeClr val="bg1"/>
                </a:solidFill>
                <a:cs typeface="+mn-ea"/>
                <a:sym typeface="+mn-lt"/>
              </a:rPr>
              <a:t>勇于探索 </a:t>
            </a:r>
            <a:r>
              <a:rPr lang="en-US" altLang="zh-CN" sz="1400" spc="-150" dirty="0">
                <a:solidFill>
                  <a:schemeClr val="bg1"/>
                </a:solidFill>
                <a:cs typeface="+mn-ea"/>
                <a:sym typeface="+mn-lt"/>
              </a:rPr>
              <a:t>——</a:t>
            </a:r>
          </a:p>
        </p:txBody>
      </p:sp>
      <p:sp>
        <p:nv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FAF184B-9B21-D99E-D9FC-43547D923A41}"/>
              </a:ext>
            </a:extLst>
          </p:cNvPr>
          <p:cNvSpPr txBox="1"/>
          <p:nvPr/>
        </p:nvSpPr>
        <p:spPr>
          <a:xfrm>
            <a:off x="3983885" y="4225315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旁稽博采，格物致知</a:t>
            </a:r>
          </a:p>
        </p:txBody>
      </p:sp>
      <p:grpSp>
        <p:nvGrp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428CE23A-0D02-1A8B-93DB-265348631151}"/>
              </a:ext>
            </a:extLst>
          </p:cNvPr>
          <p:cNvGrpSpPr/>
          <p:nvPr/>
        </p:nvGrpSpPr>
        <p:grpSpPr>
          <a:xfrm>
            <a:off x="3209608" y="3908102"/>
            <a:ext cx="5773420" cy="76200"/>
            <a:chOff x="4998" y="4189"/>
            <a:chExt cx="9092" cy="120"/>
          </a:xfrm>
          <a:solidFill>
            <a:schemeClr val="accent2"/>
          </a:solidFill>
        </p:grpSpPr>
        <p:sp>
          <p:nvSpPr>
            <p:cNvPr id="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75593DFB-750C-ADEA-9279-B797CDA2B049}"/>
                </a:ext>
              </a:extLst>
            </p:cNvPr>
            <p:cNvSpPr/>
            <p:nvPr/>
          </p:nvSpPr>
          <p:spPr>
            <a:xfrm flipV="1">
              <a:off x="8347" y="4189"/>
              <a:ext cx="2394" cy="1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R" panose="00020600040101010101" pitchFamily="18" charset="-122"/>
              </a:endParaRPr>
            </a:p>
          </p:txBody>
        </p:sp>
        <p:cxnSp>
          <p:nvCxnSpPr>
            <p:cNvPr id="5" name="powerpoint template design by DAJU_PPT正版来源小红书大橘PPT微信DAJU_PPT请勿抄袭搬运！盗版必究！-2">
              <a:extLst>
                <a:ext uri="{FF2B5EF4-FFF2-40B4-BE49-F238E27FC236}">
                  <a16:creationId xmlns:a16="http://schemas.microsoft.com/office/drawing/2014/main" id="{5BE1EFE2-81EB-1619-2B55-6C6B26566DF3}"/>
                </a:ext>
              </a:extLst>
            </p:cNvPr>
            <p:cNvCxnSpPr/>
            <p:nvPr/>
          </p:nvCxnSpPr>
          <p:spPr>
            <a:xfrm>
              <a:off x="11221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owerpoint template design by DAJU_PPT正版来源小红书大橘PPT微信DAJU_PPT请勿抄袭搬运！盗版必究！-3">
              <a:extLst>
                <a:ext uri="{FF2B5EF4-FFF2-40B4-BE49-F238E27FC236}">
                  <a16:creationId xmlns:a16="http://schemas.microsoft.com/office/drawing/2014/main" id="{02CF2FD9-87B9-BCC6-CC94-8B847129A180}"/>
                </a:ext>
              </a:extLst>
            </p:cNvPr>
            <p:cNvCxnSpPr/>
            <p:nvPr/>
          </p:nvCxnSpPr>
          <p:spPr>
            <a:xfrm>
              <a:off x="4998" y="4249"/>
              <a:ext cx="2869" cy="0"/>
            </a:xfrm>
            <a:prstGeom prst="lin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BB447C5-D21F-802B-A9D8-C9A74741E002}"/>
              </a:ext>
            </a:extLst>
          </p:cNvPr>
          <p:cNvSpPr/>
          <p:nvPr/>
        </p:nvSpPr>
        <p:spPr>
          <a:xfrm>
            <a:off x="351099" y="312517"/>
            <a:ext cx="11489802" cy="630241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AE8FB51-91A8-D051-530D-FD0F4A4DE0DC}"/>
              </a:ext>
            </a:extLst>
          </p:cNvPr>
          <p:cNvSpPr/>
          <p:nvPr/>
        </p:nvSpPr>
        <p:spPr>
          <a:xfrm>
            <a:off x="0" y="5842000"/>
            <a:ext cx="12192000" cy="1016000"/>
          </a:xfrm>
          <a:custGeom>
            <a:avLst/>
            <a:gdLst>
              <a:gd name="connsiteX0" fmla="*/ 6096000 w 12192000"/>
              <a:gd name="connsiteY0" fmla="*/ 0 h 1016000"/>
              <a:gd name="connsiteX1" fmla="*/ 11872101 w 12192000"/>
              <a:gd name="connsiteY1" fmla="*/ 363047 h 1016000"/>
              <a:gd name="connsiteX2" fmla="*/ 12192000 w 12192000"/>
              <a:gd name="connsiteY2" fmla="*/ 416457 h 1016000"/>
              <a:gd name="connsiteX3" fmla="*/ 12192000 w 12192000"/>
              <a:gd name="connsiteY3" fmla="*/ 1016000 h 1016000"/>
              <a:gd name="connsiteX4" fmla="*/ 0 w 12192000"/>
              <a:gd name="connsiteY4" fmla="*/ 1016000 h 1016000"/>
              <a:gd name="connsiteX5" fmla="*/ 0 w 12192000"/>
              <a:gd name="connsiteY5" fmla="*/ 416457 h 1016000"/>
              <a:gd name="connsiteX6" fmla="*/ 319900 w 12192000"/>
              <a:gd name="connsiteY6" fmla="*/ 363047 h 1016000"/>
              <a:gd name="connsiteX7" fmla="*/ 6096000 w 12192000"/>
              <a:gd name="connsiteY7" fmla="*/ 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016000">
                <a:moveTo>
                  <a:pt x="6096000" y="0"/>
                </a:moveTo>
                <a:cubicBezTo>
                  <a:pt x="8351708" y="0"/>
                  <a:pt x="10393868" y="138738"/>
                  <a:pt x="11872101" y="363047"/>
                </a:cubicBezTo>
                <a:lnTo>
                  <a:pt x="12192000" y="416457"/>
                </a:lnTo>
                <a:lnTo>
                  <a:pt x="12192000" y="1016000"/>
                </a:lnTo>
                <a:lnTo>
                  <a:pt x="0" y="1016000"/>
                </a:lnTo>
                <a:lnTo>
                  <a:pt x="0" y="416457"/>
                </a:lnTo>
                <a:lnTo>
                  <a:pt x="319900" y="363047"/>
                </a:lnTo>
                <a:cubicBezTo>
                  <a:pt x="1798133" y="138738"/>
                  <a:pt x="3840293" y="0"/>
                  <a:pt x="6096000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392F168-97FC-76CA-4814-BFD7C7F74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09" y="600915"/>
            <a:ext cx="2092228" cy="3896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BA54E86-F073-77BD-7D6A-08F827245301}"/>
              </a:ext>
            </a:extLst>
          </p:cNvPr>
          <p:cNvSpPr/>
          <p:nvPr/>
        </p:nvSpPr>
        <p:spPr>
          <a:xfrm>
            <a:off x="824203" y="2118167"/>
            <a:ext cx="8036154" cy="3864966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共获得竞赛奖励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次</a:t>
            </a:r>
          </a:p>
        </p:txBody>
      </p:sp>
      <p:sp>
        <p:nvSpPr>
          <p:cNvPr id="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76AC2FA-11D3-AEE6-7811-5CDC3E33DE26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3038CC4-6210-2E73-1B7C-7E3ED8612761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912CDCBF-39C3-E03C-43A4-24F9870E67D0}"/>
              </a:ext>
            </a:extLst>
          </p:cNvPr>
          <p:cNvSpPr txBox="1"/>
          <p:nvPr/>
        </p:nvSpPr>
        <p:spPr>
          <a:xfrm>
            <a:off x="1249558" y="2740156"/>
            <a:ext cx="4891083" cy="2454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学年一等奖学金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科技创新先进个人、精神文明先进个人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届机器人大赛第三名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年“五四青年”奖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+mj-ea"/>
                <a:ea typeface="+mj-ea"/>
              </a:rPr>
              <a:t>20##</a:t>
            </a:r>
            <a:r>
              <a:rPr lang="zh-CN" altLang="en-US" sz="2000" dirty="0">
                <a:latin typeface="+mj-ea"/>
                <a:ea typeface="+mj-ea"/>
              </a:rPr>
              <a:t>年江苏省创新型巴拉巴拉</a:t>
            </a:r>
            <a:endParaRPr lang="en-US" altLang="zh-CN" sz="2000" dirty="0"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j-ea"/>
                <a:ea typeface="+mj-ea"/>
              </a:rPr>
              <a:t>硕士毕业论文优秀奖巴拉巴拉</a:t>
            </a:r>
            <a:endParaRPr lang="en-US" altLang="zh-CN" sz="2000" dirty="0">
              <a:latin typeface="+mj-ea"/>
              <a:ea typeface="+mj-ea"/>
            </a:endParaRPr>
          </a:p>
        </p:txBody>
      </p:sp>
      <p:pic>
        <p:nvPicPr>
          <p:cNvPr id="24" name="powerpoint template design by DAJU_PPT正版来源小红书大橘PPT微信DAJU_PPT请勿抄袭搬运！盗版必究！" descr="电脑屏幕的照片上有字&#10;&#10;中度可信度描述已自动生成">
            <a:extLst>
              <a:ext uri="{FF2B5EF4-FFF2-40B4-BE49-F238E27FC236}">
                <a16:creationId xmlns:a16="http://schemas.microsoft.com/office/drawing/2014/main" id="{6D06000F-E660-E17A-CB41-7E2A3B02B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13033">
            <a:off x="9421721" y="2996666"/>
            <a:ext cx="2208916" cy="3129292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139700" dist="76200" dir="12900000" kx="195000" ky="145000" algn="tl" rotWithShape="0">
              <a:srgbClr val="000000">
                <a:alpha val="17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contourClr>
              <a:srgbClr val="969696"/>
            </a:contourClr>
          </a:sp3d>
        </p:spPr>
      </p:pic>
      <p:pic>
        <p:nvPicPr>
          <p:cNvPr id="25" name="powerpoint template design by DAJU_PPT正版来源小红书大橘PPT微信DAJU_PPT请勿抄袭搬运！盗版必究！" descr="电脑屏幕的照片上有字&#10;&#10;中度可信度描述已自动生成">
            <a:extLst>
              <a:ext uri="{FF2B5EF4-FFF2-40B4-BE49-F238E27FC236}">
                <a16:creationId xmlns:a16="http://schemas.microsoft.com/office/drawing/2014/main" id="{2DDCD324-F466-2885-6159-94AC35D12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551" y="1621474"/>
            <a:ext cx="2734394" cy="3873717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139700" dist="76200" dir="12900000" kx="195000" ky="145000" algn="tl" rotWithShape="0">
              <a:srgbClr val="000000">
                <a:alpha val="17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contourClr>
              <a:srgbClr val="969696"/>
            </a:contourClr>
          </a:sp3d>
        </p:spPr>
      </p:pic>
      <p:pic>
        <p:nvPicPr>
          <p:cNvPr id="26" name="powerpoint template design by DAJU_PPT正版来源小红书大橘PPT微信DAJU_PPT请勿抄袭搬运！盗版必究！" descr="电脑屏幕的照片上有字&#10;&#10;中度可信度描述已自动生成">
            <a:extLst>
              <a:ext uri="{FF2B5EF4-FFF2-40B4-BE49-F238E27FC236}">
                <a16:creationId xmlns:a16="http://schemas.microsoft.com/office/drawing/2014/main" id="{F65C570F-9598-D616-3751-79588C85EC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83142">
            <a:off x="6914695" y="2944968"/>
            <a:ext cx="2351158" cy="3330801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139700" dist="76200" dir="12900000" kx="195000" ky="145000" algn="tl" rotWithShape="0">
              <a:srgbClr val="000000">
                <a:alpha val="17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atte">
            <a:contourClr>
              <a:srgbClr val="969696"/>
            </a:contourClr>
          </a:sp3d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3C62E879-BD4C-329E-45D9-075D43482267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730A0D69-9D94-008C-DEC3-FD4875B57C40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B2EBEF9F-DC90-C424-F355-9CDBE174FD74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31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EC35FE6-1B7F-8E99-CB36-CC609A611962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4B5C6909-E2B2-A4A1-3064-CE91A2846194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6600C63-FED6-3E67-DF09-9B6CDB6D98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2A02AF5-247D-6A89-9A9B-E2F8099372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FCB094CE-5A57-7106-483D-C4D4DF35082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2A7414F-B328-6A6B-E1D0-44069D94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43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723C7FD-ECD7-0EBD-BFFA-1EA126C795FD}"/>
              </a:ext>
            </a:extLst>
          </p:cNvPr>
          <p:cNvSpPr/>
          <p:nvPr/>
        </p:nvSpPr>
        <p:spPr>
          <a:xfrm>
            <a:off x="0" y="3657603"/>
            <a:ext cx="12192000" cy="3200398"/>
          </a:xfrm>
          <a:prstGeom prst="rect">
            <a:avLst/>
          </a:prstGeom>
          <a:solidFill>
            <a:schemeClr val="accent2">
              <a:alpha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powerpoint template design by DAJU_PPT正版来源小红书大橘PPT微信DAJU_PPT请勿抄袭搬运！盗版必究！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科研竞赛奖励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##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次</a:t>
            </a:r>
          </a:p>
        </p:txBody>
      </p:sp>
      <p:cxnSp>
        <p:nvCxnSpPr>
          <p:cNvPr id="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FD19D8DF-FF87-C65B-C585-61E863F06178}"/>
              </a:ext>
            </a:extLst>
          </p:cNvPr>
          <p:cNvCxnSpPr/>
          <p:nvPr/>
        </p:nvCxnSpPr>
        <p:spPr>
          <a:xfrm>
            <a:off x="481890" y="1341620"/>
            <a:ext cx="276348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D8D4384-42CD-8681-3040-6333CA433C27}"/>
              </a:ext>
            </a:extLst>
          </p:cNvPr>
          <p:cNvGrpSpPr/>
          <p:nvPr/>
        </p:nvGrpSpPr>
        <p:grpSpPr>
          <a:xfrm>
            <a:off x="941408" y="2463148"/>
            <a:ext cx="2761030" cy="2074076"/>
            <a:chOff x="5677535" y="5026723"/>
            <a:chExt cx="3035244" cy="2280066"/>
          </a:xfrm>
        </p:grpSpPr>
        <p:pic>
          <p:nvPicPr>
            <p:cNvPr id="14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46C0DB8A-0C45-BC0A-A904-11A658EA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15" name="powerpoint template design by DAJU_PPT正版来源小红书大橘PPT微信DAJU_PPT请勿抄袭搬运！盗版必究！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8199E4C7-6EA8-6575-7FBB-014CEA1D8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6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2DD58605-81C6-A9E5-F4B6-14AAE137E821}"/>
              </a:ext>
            </a:extLst>
          </p:cNvPr>
          <p:cNvGrpSpPr/>
          <p:nvPr/>
        </p:nvGrpSpPr>
        <p:grpSpPr>
          <a:xfrm>
            <a:off x="3959186" y="1863570"/>
            <a:ext cx="2008440" cy="2673654"/>
            <a:chOff x="3943864" y="2484439"/>
            <a:chExt cx="2280066" cy="3035244"/>
          </a:xfrm>
        </p:grpSpPr>
        <p:pic>
          <p:nvPicPr>
            <p:cNvPr id="17" name="powerpoint template design by DAJU_PPT正版来源小红书大橘PPT微信DAJU_PPT请勿抄袭搬运！盗版必究！-1" descr="墙上挂着一幅画&#10;&#10;中度可信度描述已自动生成">
              <a:extLst>
                <a:ext uri="{FF2B5EF4-FFF2-40B4-BE49-F238E27FC236}">
                  <a16:creationId xmlns:a16="http://schemas.microsoft.com/office/drawing/2014/main" id="{F1B27D67-2327-16C2-E602-6D2580013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43864" y="2484439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  <p:pic>
          <p:nvPicPr>
            <p:cNvPr id="18" name="powerpoint template design by DAJU_PPT正版来源小红书大橘PPT微信DAJU_PPT请勿抄袭搬运！盗版必究！-2" descr="电脑屏幕的照片上有字&#10;&#10;中度可信度描述已自动生成">
              <a:extLst>
                <a:ext uri="{FF2B5EF4-FFF2-40B4-BE49-F238E27FC236}">
                  <a16:creationId xmlns:a16="http://schemas.microsoft.com/office/drawing/2014/main" id="{E9E82666-0193-81DB-ECDD-6D7BC0FF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3850" y="2656164"/>
              <a:ext cx="1882140" cy="2666360"/>
            </a:xfrm>
            <a:prstGeom prst="rect">
              <a:avLst/>
            </a:prstGeom>
            <a:solidFill>
              <a:srgbClr val="FFFFFF"/>
            </a:solidFill>
            <a:scene3d>
              <a:camera prst="perspectiveRelaxed" fov="0">
                <a:rot lat="20973599" lon="0" rev="0"/>
              </a:camera>
              <a:lightRig rig="contrasting" dir="t"/>
            </a:scene3d>
          </p:spPr>
        </p:pic>
      </p:grpSp>
      <p:grpSp>
        <p:nvGrpSpPr>
          <p:cNvPr id="19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8D2FBF17-158B-03F6-0C0D-DF39C717505E}"/>
              </a:ext>
            </a:extLst>
          </p:cNvPr>
          <p:cNvGrpSpPr/>
          <p:nvPr/>
        </p:nvGrpSpPr>
        <p:grpSpPr>
          <a:xfrm>
            <a:off x="6224374" y="1863570"/>
            <a:ext cx="2008440" cy="2673654"/>
            <a:chOff x="3943864" y="2484439"/>
            <a:chExt cx="2280066" cy="3035244"/>
          </a:xfrm>
        </p:grpSpPr>
        <p:pic>
          <p:nvPicPr>
            <p:cNvPr id="20" name="powerpoint template design by DAJU_PPT正版来源小红书大橘PPT微信DAJU_PPT请勿抄袭搬运！盗版必究！-1" descr="墙上挂着一幅画&#10;&#10;中度可信度描述已自动生成">
              <a:extLst>
                <a:ext uri="{FF2B5EF4-FFF2-40B4-BE49-F238E27FC236}">
                  <a16:creationId xmlns:a16="http://schemas.microsoft.com/office/drawing/2014/main" id="{9DB19D4B-49F1-46C9-8A56-850C7A60D9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43864" y="2484439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  <p:pic>
          <p:nvPicPr>
            <p:cNvPr id="21" name="powerpoint template design by DAJU_PPT正版来源小红书大橘PPT微信DAJU_PPT请勿抄袭搬运！盗版必究！-2" descr="电脑屏幕的照片上有字&#10;&#10;中度可信度描述已自动生成">
              <a:extLst>
                <a:ext uri="{FF2B5EF4-FFF2-40B4-BE49-F238E27FC236}">
                  <a16:creationId xmlns:a16="http://schemas.microsoft.com/office/drawing/2014/main" id="{D62847DB-AD4C-7B0F-316A-6D015F78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3850" y="2656164"/>
              <a:ext cx="1882140" cy="2666360"/>
            </a:xfrm>
            <a:prstGeom prst="rect">
              <a:avLst/>
            </a:prstGeom>
            <a:solidFill>
              <a:srgbClr val="FFFFFF"/>
            </a:solidFill>
            <a:scene3d>
              <a:camera prst="perspectiveRelaxed" fov="0">
                <a:rot lat="20973599" lon="0" rev="0"/>
              </a:camera>
              <a:lightRig rig="contrasting" dir="t"/>
            </a:scene3d>
          </p:spPr>
        </p:pic>
      </p:grpSp>
      <p:grpSp>
        <p:nvGrpSpPr>
          <p:cNvPr id="2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1E759CB7-0966-51CF-ABF3-CC3BF9042150}"/>
              </a:ext>
            </a:extLst>
          </p:cNvPr>
          <p:cNvGrpSpPr/>
          <p:nvPr/>
        </p:nvGrpSpPr>
        <p:grpSpPr>
          <a:xfrm>
            <a:off x="8489562" y="2463148"/>
            <a:ext cx="2761030" cy="2074076"/>
            <a:chOff x="5677535" y="5026723"/>
            <a:chExt cx="3035244" cy="2280066"/>
          </a:xfrm>
        </p:grpSpPr>
        <p:pic>
          <p:nvPicPr>
            <p:cNvPr id="23" name="powerpoint template design by DAJU_PPT正版来源小红书大橘PPT微信DAJU_PPT请勿抄袭搬运！盗版必究！-1">
              <a:extLst>
                <a:ext uri="{FF2B5EF4-FFF2-40B4-BE49-F238E27FC236}">
                  <a16:creationId xmlns:a16="http://schemas.microsoft.com/office/drawing/2014/main" id="{D7D56A2D-E060-CE5F-FE64-9B68A002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338" y="5232500"/>
              <a:ext cx="2699639" cy="1886169"/>
            </a:xfrm>
            <a:prstGeom prst="rect">
              <a:avLst/>
            </a:prstGeom>
            <a:effectLst/>
          </p:spPr>
        </p:pic>
        <p:pic>
          <p:nvPicPr>
            <p:cNvPr id="24" name="powerpoint template design by DAJU_PPT正版来源小红书大橘PPT微信DAJU_PPT请勿抄袭搬运！盗版必究！-2" descr="墙上挂着一幅画&#10;&#10;中度可信度描述已自动生成">
              <a:extLst>
                <a:ext uri="{FF2B5EF4-FFF2-40B4-BE49-F238E27FC236}">
                  <a16:creationId xmlns:a16="http://schemas.microsoft.com/office/drawing/2014/main" id="{40244AE1-CCE3-353B-84E7-C0D9FA32B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6055124" y="4649134"/>
              <a:ext cx="2280066" cy="3035244"/>
            </a:xfrm>
            <a:custGeom>
              <a:avLst/>
              <a:gdLst>
                <a:gd name="connsiteX0" fmla="*/ 560260 w 6878320"/>
                <a:gd name="connsiteY0" fmla="*/ 565834 h 9156477"/>
                <a:gd name="connsiteX1" fmla="*/ 560260 w 6878320"/>
                <a:gd name="connsiteY1" fmla="*/ 8534177 h 9156477"/>
                <a:gd name="connsiteX2" fmla="*/ 6254204 w 6878320"/>
                <a:gd name="connsiteY2" fmla="*/ 8534177 h 9156477"/>
                <a:gd name="connsiteX3" fmla="*/ 6254204 w 6878320"/>
                <a:gd name="connsiteY3" fmla="*/ 565834 h 9156477"/>
                <a:gd name="connsiteX4" fmla="*/ 0 w 6878320"/>
                <a:gd name="connsiteY4" fmla="*/ 0 h 9156477"/>
                <a:gd name="connsiteX5" fmla="*/ 6878320 w 6878320"/>
                <a:gd name="connsiteY5" fmla="*/ 0 h 9156477"/>
                <a:gd name="connsiteX6" fmla="*/ 6878320 w 6878320"/>
                <a:gd name="connsiteY6" fmla="*/ 9156477 h 9156477"/>
                <a:gd name="connsiteX7" fmla="*/ 0 w 6878320"/>
                <a:gd name="connsiteY7" fmla="*/ 9156477 h 915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320" h="9156477">
                  <a:moveTo>
                    <a:pt x="560260" y="565834"/>
                  </a:moveTo>
                  <a:lnTo>
                    <a:pt x="560260" y="8534177"/>
                  </a:lnTo>
                  <a:lnTo>
                    <a:pt x="6254204" y="8534177"/>
                  </a:lnTo>
                  <a:lnTo>
                    <a:pt x="6254204" y="565834"/>
                  </a:lnTo>
                  <a:close/>
                  <a:moveTo>
                    <a:pt x="0" y="0"/>
                  </a:moveTo>
                  <a:lnTo>
                    <a:pt x="6878320" y="0"/>
                  </a:lnTo>
                  <a:lnTo>
                    <a:pt x="6878320" y="9156477"/>
                  </a:lnTo>
                  <a:lnTo>
                    <a:pt x="0" y="9156477"/>
                  </a:lnTo>
                  <a:close/>
                </a:path>
              </a:pathLst>
            </a:custGeom>
          </p:spPr>
        </p:pic>
      </p:grpSp>
      <p:grpSp>
        <p:nvGrpSpPr>
          <p:cNvPr id="172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37110120-76E9-72D1-E771-2295FEC54C00}"/>
              </a:ext>
            </a:extLst>
          </p:cNvPr>
          <p:cNvGrpSpPr/>
          <p:nvPr/>
        </p:nvGrpSpPr>
        <p:grpSpPr>
          <a:xfrm>
            <a:off x="495300" y="4971926"/>
            <a:ext cx="2521180" cy="724335"/>
            <a:chOff x="570316" y="1709427"/>
            <a:chExt cx="2521180" cy="724335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CDC6F4B8-0AEC-CA5E-77BB-BCB5180C5635}"/>
                </a:ext>
              </a:extLst>
            </p:cNvPr>
            <p:cNvGrpSpPr/>
            <p:nvPr/>
          </p:nvGrpSpPr>
          <p:grpSpPr>
            <a:xfrm>
              <a:off x="1046076" y="1709427"/>
              <a:ext cx="1569661" cy="695925"/>
              <a:chOff x="-3194206" y="-672033"/>
              <a:chExt cx="1569661" cy="695925"/>
            </a:xfrm>
          </p:grpSpPr>
          <p:sp>
            <p:nvSpPr>
              <p:cNvPr id="31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26241925-D480-4403-5727-80A8076B2782}"/>
                  </a:ext>
                </a:extLst>
              </p:cNvPr>
              <p:cNvSpPr txBox="1"/>
              <p:nvPr/>
            </p:nvSpPr>
            <p:spPr>
              <a:xfrm>
                <a:off x="-2873608" y="-672033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20##</a:t>
                </a:r>
                <a:r>
                  <a:rPr lang="zh-CN" altLang="en-US" dirty="0"/>
                  <a:t>年</a:t>
                </a:r>
              </a:p>
            </p:txBody>
          </p:sp>
          <p:sp>
            <p:nvSpPr>
              <p:cNvPr id="32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B77F4E9B-FA7A-57B7-DBE4-0AEF689B8E26}"/>
                  </a:ext>
                </a:extLst>
              </p:cNvPr>
              <p:cNvSpPr txBox="1"/>
              <p:nvPr/>
            </p:nvSpPr>
            <p:spPr>
              <a:xfrm>
                <a:off x="-3194206" y="-345440"/>
                <a:ext cx="1569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科研奖项名称</a:t>
                </a:r>
              </a:p>
            </p:txBody>
          </p:sp>
        </p:grp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8A1C1F6E-45D5-877E-FA0A-FCFAF464F7F1}"/>
                </a:ext>
              </a:extLst>
            </p:cNvPr>
            <p:cNvGrpSpPr/>
            <p:nvPr/>
          </p:nvGrpSpPr>
          <p:grpSpPr>
            <a:xfrm>
              <a:off x="570316" y="1798572"/>
              <a:ext cx="2521180" cy="635190"/>
              <a:chOff x="570316" y="1798572"/>
              <a:chExt cx="2521180" cy="635190"/>
            </a:xfrm>
          </p:grpSpPr>
          <p:sp>
            <p:nvSpPr>
              <p:cNvPr id="170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91537517-ADF6-ADAF-CE47-DFB3DBED7542}"/>
                  </a:ext>
                </a:extLst>
              </p:cNvPr>
              <p:cNvSpPr/>
              <p:nvPr/>
            </p:nvSpPr>
            <p:spPr>
              <a:xfrm>
                <a:off x="570316" y="1798572"/>
                <a:ext cx="353677" cy="621897"/>
              </a:xfrm>
              <a:custGeom>
                <a:avLst/>
                <a:gdLst>
                  <a:gd name="connsiteX0" fmla="*/ 237944 w 353677"/>
                  <a:gd name="connsiteY0" fmla="*/ 587771 h 621897"/>
                  <a:gd name="connsiteX1" fmla="*/ 252126 w 353677"/>
                  <a:gd name="connsiteY1" fmla="*/ 590923 h 621897"/>
                  <a:gd name="connsiteX2" fmla="*/ 266309 w 353677"/>
                  <a:gd name="connsiteY2" fmla="*/ 598802 h 621897"/>
                  <a:gd name="connsiteX3" fmla="*/ 242671 w 353677"/>
                  <a:gd name="connsiteY3" fmla="*/ 619287 h 621897"/>
                  <a:gd name="connsiteX4" fmla="*/ 206428 w 353677"/>
                  <a:gd name="connsiteY4" fmla="*/ 620862 h 621897"/>
                  <a:gd name="connsiteX5" fmla="*/ 176487 w 353677"/>
                  <a:gd name="connsiteY5" fmla="*/ 611409 h 621897"/>
                  <a:gd name="connsiteX6" fmla="*/ 163881 w 353677"/>
                  <a:gd name="connsiteY6" fmla="*/ 605104 h 621897"/>
                  <a:gd name="connsiteX7" fmla="*/ 176487 w 353677"/>
                  <a:gd name="connsiteY7" fmla="*/ 600377 h 621897"/>
                  <a:gd name="connsiteX8" fmla="*/ 204852 w 353677"/>
                  <a:gd name="connsiteY8" fmla="*/ 592498 h 621897"/>
                  <a:gd name="connsiteX9" fmla="*/ 237944 w 353677"/>
                  <a:gd name="connsiteY9" fmla="*/ 587771 h 621897"/>
                  <a:gd name="connsiteX10" fmla="*/ 81939 w 353677"/>
                  <a:gd name="connsiteY10" fmla="*/ 540497 h 621897"/>
                  <a:gd name="connsiteX11" fmla="*/ 96122 w 353677"/>
                  <a:gd name="connsiteY11" fmla="*/ 540497 h 621897"/>
                  <a:gd name="connsiteX12" fmla="*/ 126061 w 353677"/>
                  <a:gd name="connsiteY12" fmla="*/ 540497 h 621897"/>
                  <a:gd name="connsiteX13" fmla="*/ 159154 w 353677"/>
                  <a:gd name="connsiteY13" fmla="*/ 545224 h 621897"/>
                  <a:gd name="connsiteX14" fmla="*/ 182790 w 353677"/>
                  <a:gd name="connsiteY14" fmla="*/ 562558 h 621897"/>
                  <a:gd name="connsiteX15" fmla="*/ 156002 w 353677"/>
                  <a:gd name="connsiteY15" fmla="*/ 576739 h 621897"/>
                  <a:gd name="connsiteX16" fmla="*/ 121335 w 353677"/>
                  <a:gd name="connsiteY16" fmla="*/ 568861 h 621897"/>
                  <a:gd name="connsiteX17" fmla="*/ 92970 w 353677"/>
                  <a:gd name="connsiteY17" fmla="*/ 551528 h 621897"/>
                  <a:gd name="connsiteX18" fmla="*/ 85091 w 353677"/>
                  <a:gd name="connsiteY18" fmla="*/ 543649 h 621897"/>
                  <a:gd name="connsiteX19" fmla="*/ 81939 w 353677"/>
                  <a:gd name="connsiteY19" fmla="*/ 540497 h 621897"/>
                  <a:gd name="connsiteX20" fmla="*/ 31516 w 353677"/>
                  <a:gd name="connsiteY20" fmla="*/ 452253 h 621897"/>
                  <a:gd name="connsiteX21" fmla="*/ 44122 w 353677"/>
                  <a:gd name="connsiteY21" fmla="*/ 455405 h 621897"/>
                  <a:gd name="connsiteX22" fmla="*/ 72487 w 353677"/>
                  <a:gd name="connsiteY22" fmla="*/ 464860 h 621897"/>
                  <a:gd name="connsiteX23" fmla="*/ 80367 w 353677"/>
                  <a:gd name="connsiteY23" fmla="*/ 468011 h 621897"/>
                  <a:gd name="connsiteX24" fmla="*/ 88245 w 353677"/>
                  <a:gd name="connsiteY24" fmla="*/ 472738 h 621897"/>
                  <a:gd name="connsiteX25" fmla="*/ 94548 w 353677"/>
                  <a:gd name="connsiteY25" fmla="*/ 477466 h 621897"/>
                  <a:gd name="connsiteX26" fmla="*/ 100851 w 353677"/>
                  <a:gd name="connsiteY26" fmla="*/ 482192 h 621897"/>
                  <a:gd name="connsiteX27" fmla="*/ 118186 w 353677"/>
                  <a:gd name="connsiteY27" fmla="*/ 507405 h 621897"/>
                  <a:gd name="connsiteX28" fmla="*/ 88245 w 353677"/>
                  <a:gd name="connsiteY28" fmla="*/ 512133 h 621897"/>
                  <a:gd name="connsiteX29" fmla="*/ 56729 w 353677"/>
                  <a:gd name="connsiteY29" fmla="*/ 490072 h 621897"/>
                  <a:gd name="connsiteX30" fmla="*/ 53577 w 353677"/>
                  <a:gd name="connsiteY30" fmla="*/ 485346 h 621897"/>
                  <a:gd name="connsiteX31" fmla="*/ 52002 w 353677"/>
                  <a:gd name="connsiteY31" fmla="*/ 483769 h 621897"/>
                  <a:gd name="connsiteX32" fmla="*/ 50426 w 353677"/>
                  <a:gd name="connsiteY32" fmla="*/ 482192 h 621897"/>
                  <a:gd name="connsiteX33" fmla="*/ 45699 w 353677"/>
                  <a:gd name="connsiteY33" fmla="*/ 475891 h 621897"/>
                  <a:gd name="connsiteX34" fmla="*/ 37819 w 353677"/>
                  <a:gd name="connsiteY34" fmla="*/ 463283 h 621897"/>
                  <a:gd name="connsiteX35" fmla="*/ 33091 w 353677"/>
                  <a:gd name="connsiteY35" fmla="*/ 455405 h 621897"/>
                  <a:gd name="connsiteX36" fmla="*/ 31516 w 353677"/>
                  <a:gd name="connsiteY36" fmla="*/ 452253 h 621897"/>
                  <a:gd name="connsiteX37" fmla="*/ 137094 w 353677"/>
                  <a:gd name="connsiteY37" fmla="*/ 408129 h 621897"/>
                  <a:gd name="connsiteX38" fmla="*/ 138670 w 353677"/>
                  <a:gd name="connsiteY38" fmla="*/ 411281 h 621897"/>
                  <a:gd name="connsiteX39" fmla="*/ 141822 w 353677"/>
                  <a:gd name="connsiteY39" fmla="*/ 419161 h 621897"/>
                  <a:gd name="connsiteX40" fmla="*/ 144973 w 353677"/>
                  <a:gd name="connsiteY40" fmla="*/ 430190 h 621897"/>
                  <a:gd name="connsiteX41" fmla="*/ 148125 w 353677"/>
                  <a:gd name="connsiteY41" fmla="*/ 442797 h 621897"/>
                  <a:gd name="connsiteX42" fmla="*/ 149702 w 353677"/>
                  <a:gd name="connsiteY42" fmla="*/ 468009 h 621897"/>
                  <a:gd name="connsiteX43" fmla="*/ 140245 w 353677"/>
                  <a:gd name="connsiteY43" fmla="*/ 494799 h 621897"/>
                  <a:gd name="connsiteX44" fmla="*/ 119761 w 353677"/>
                  <a:gd name="connsiteY44" fmla="*/ 475889 h 621897"/>
                  <a:gd name="connsiteX45" fmla="*/ 116609 w 353677"/>
                  <a:gd name="connsiteY45" fmla="*/ 468009 h 621897"/>
                  <a:gd name="connsiteX46" fmla="*/ 116609 w 353677"/>
                  <a:gd name="connsiteY46" fmla="*/ 460131 h 621897"/>
                  <a:gd name="connsiteX47" fmla="*/ 118184 w 353677"/>
                  <a:gd name="connsiteY47" fmla="*/ 452251 h 621897"/>
                  <a:gd name="connsiteX48" fmla="*/ 119761 w 353677"/>
                  <a:gd name="connsiteY48" fmla="*/ 444373 h 621897"/>
                  <a:gd name="connsiteX49" fmla="*/ 130792 w 353677"/>
                  <a:gd name="connsiteY49" fmla="*/ 419161 h 621897"/>
                  <a:gd name="connsiteX50" fmla="*/ 135519 w 353677"/>
                  <a:gd name="connsiteY50" fmla="*/ 411281 h 621897"/>
                  <a:gd name="connsiteX51" fmla="*/ 137094 w 353677"/>
                  <a:gd name="connsiteY51" fmla="*/ 408129 h 621897"/>
                  <a:gd name="connsiteX52" fmla="*/ 6303 w 353677"/>
                  <a:gd name="connsiteY52" fmla="*/ 364008 h 621897"/>
                  <a:gd name="connsiteX53" fmla="*/ 17334 w 353677"/>
                  <a:gd name="connsiteY53" fmla="*/ 370311 h 621897"/>
                  <a:gd name="connsiteX54" fmla="*/ 42547 w 353677"/>
                  <a:gd name="connsiteY54" fmla="*/ 386069 h 621897"/>
                  <a:gd name="connsiteX55" fmla="*/ 66183 w 353677"/>
                  <a:gd name="connsiteY55" fmla="*/ 406555 h 621897"/>
                  <a:gd name="connsiteX56" fmla="*/ 70912 w 353677"/>
                  <a:gd name="connsiteY56" fmla="*/ 412859 h 621897"/>
                  <a:gd name="connsiteX57" fmla="*/ 74063 w 353677"/>
                  <a:gd name="connsiteY57" fmla="*/ 419162 h 621897"/>
                  <a:gd name="connsiteX58" fmla="*/ 75638 w 353677"/>
                  <a:gd name="connsiteY58" fmla="*/ 433343 h 621897"/>
                  <a:gd name="connsiteX59" fmla="*/ 45699 w 353677"/>
                  <a:gd name="connsiteY59" fmla="*/ 428617 h 621897"/>
                  <a:gd name="connsiteX60" fmla="*/ 39396 w 353677"/>
                  <a:gd name="connsiteY60" fmla="*/ 423888 h 621897"/>
                  <a:gd name="connsiteX61" fmla="*/ 33091 w 353677"/>
                  <a:gd name="connsiteY61" fmla="*/ 417585 h 621897"/>
                  <a:gd name="connsiteX62" fmla="*/ 22061 w 353677"/>
                  <a:gd name="connsiteY62" fmla="*/ 404979 h 621897"/>
                  <a:gd name="connsiteX63" fmla="*/ 11030 w 353677"/>
                  <a:gd name="connsiteY63" fmla="*/ 376614 h 621897"/>
                  <a:gd name="connsiteX64" fmla="*/ 7878 w 353677"/>
                  <a:gd name="connsiteY64" fmla="*/ 367160 h 621897"/>
                  <a:gd name="connsiteX65" fmla="*/ 6303 w 353677"/>
                  <a:gd name="connsiteY65" fmla="*/ 364008 h 621897"/>
                  <a:gd name="connsiteX66" fmla="*/ 118184 w 353677"/>
                  <a:gd name="connsiteY66" fmla="*/ 340371 h 621897"/>
                  <a:gd name="connsiteX67" fmla="*/ 118184 w 353677"/>
                  <a:gd name="connsiteY67" fmla="*/ 343523 h 621897"/>
                  <a:gd name="connsiteX68" fmla="*/ 119761 w 353677"/>
                  <a:gd name="connsiteY68" fmla="*/ 351402 h 621897"/>
                  <a:gd name="connsiteX69" fmla="*/ 121336 w 353677"/>
                  <a:gd name="connsiteY69" fmla="*/ 375039 h 621897"/>
                  <a:gd name="connsiteX70" fmla="*/ 121336 w 353677"/>
                  <a:gd name="connsiteY70" fmla="*/ 389221 h 621897"/>
                  <a:gd name="connsiteX71" fmla="*/ 121336 w 353677"/>
                  <a:gd name="connsiteY71" fmla="*/ 392371 h 621897"/>
                  <a:gd name="connsiteX72" fmla="*/ 121336 w 353677"/>
                  <a:gd name="connsiteY72" fmla="*/ 395525 h 621897"/>
                  <a:gd name="connsiteX73" fmla="*/ 119761 w 353677"/>
                  <a:gd name="connsiteY73" fmla="*/ 401826 h 621897"/>
                  <a:gd name="connsiteX74" fmla="*/ 100851 w 353677"/>
                  <a:gd name="connsiteY74" fmla="*/ 425464 h 621897"/>
                  <a:gd name="connsiteX75" fmla="*/ 91396 w 353677"/>
                  <a:gd name="connsiteY75" fmla="*/ 414434 h 621897"/>
                  <a:gd name="connsiteX76" fmla="*/ 88243 w 353677"/>
                  <a:gd name="connsiteY76" fmla="*/ 409706 h 621897"/>
                  <a:gd name="connsiteX77" fmla="*/ 86668 w 353677"/>
                  <a:gd name="connsiteY77" fmla="*/ 401826 h 621897"/>
                  <a:gd name="connsiteX78" fmla="*/ 94548 w 353677"/>
                  <a:gd name="connsiteY78" fmla="*/ 371887 h 621897"/>
                  <a:gd name="connsiteX79" fmla="*/ 108729 w 353677"/>
                  <a:gd name="connsiteY79" fmla="*/ 348251 h 621897"/>
                  <a:gd name="connsiteX80" fmla="*/ 115032 w 353677"/>
                  <a:gd name="connsiteY80" fmla="*/ 341948 h 621897"/>
                  <a:gd name="connsiteX81" fmla="*/ 118184 w 353677"/>
                  <a:gd name="connsiteY81" fmla="*/ 340371 h 621897"/>
                  <a:gd name="connsiteX82" fmla="*/ 111881 w 353677"/>
                  <a:gd name="connsiteY82" fmla="*/ 269461 h 621897"/>
                  <a:gd name="connsiteX83" fmla="*/ 111881 w 353677"/>
                  <a:gd name="connsiteY83" fmla="*/ 278916 h 621897"/>
                  <a:gd name="connsiteX84" fmla="*/ 111881 w 353677"/>
                  <a:gd name="connsiteY84" fmla="*/ 283642 h 621897"/>
                  <a:gd name="connsiteX85" fmla="*/ 111881 w 353677"/>
                  <a:gd name="connsiteY85" fmla="*/ 289946 h 621897"/>
                  <a:gd name="connsiteX86" fmla="*/ 110306 w 353677"/>
                  <a:gd name="connsiteY86" fmla="*/ 302554 h 621897"/>
                  <a:gd name="connsiteX87" fmla="*/ 107154 w 353677"/>
                  <a:gd name="connsiteY87" fmla="*/ 315158 h 621897"/>
                  <a:gd name="connsiteX88" fmla="*/ 104003 w 353677"/>
                  <a:gd name="connsiteY88" fmla="*/ 321461 h 621897"/>
                  <a:gd name="connsiteX89" fmla="*/ 100851 w 353677"/>
                  <a:gd name="connsiteY89" fmla="*/ 327766 h 621897"/>
                  <a:gd name="connsiteX90" fmla="*/ 78790 w 353677"/>
                  <a:gd name="connsiteY90" fmla="*/ 346674 h 621897"/>
                  <a:gd name="connsiteX91" fmla="*/ 72485 w 353677"/>
                  <a:gd name="connsiteY91" fmla="*/ 334069 h 621897"/>
                  <a:gd name="connsiteX92" fmla="*/ 70910 w 353677"/>
                  <a:gd name="connsiteY92" fmla="*/ 327766 h 621897"/>
                  <a:gd name="connsiteX93" fmla="*/ 70910 w 353677"/>
                  <a:gd name="connsiteY93" fmla="*/ 319886 h 621897"/>
                  <a:gd name="connsiteX94" fmla="*/ 75638 w 353677"/>
                  <a:gd name="connsiteY94" fmla="*/ 305704 h 621897"/>
                  <a:gd name="connsiteX95" fmla="*/ 77213 w 353677"/>
                  <a:gd name="connsiteY95" fmla="*/ 302554 h 621897"/>
                  <a:gd name="connsiteX96" fmla="*/ 80365 w 353677"/>
                  <a:gd name="connsiteY96" fmla="*/ 300977 h 621897"/>
                  <a:gd name="connsiteX97" fmla="*/ 85093 w 353677"/>
                  <a:gd name="connsiteY97" fmla="*/ 294674 h 621897"/>
                  <a:gd name="connsiteX98" fmla="*/ 94548 w 353677"/>
                  <a:gd name="connsiteY98" fmla="*/ 283642 h 621897"/>
                  <a:gd name="connsiteX99" fmla="*/ 99274 w 353677"/>
                  <a:gd name="connsiteY99" fmla="*/ 278916 h 621897"/>
                  <a:gd name="connsiteX100" fmla="*/ 104003 w 353677"/>
                  <a:gd name="connsiteY100" fmla="*/ 275764 h 621897"/>
                  <a:gd name="connsiteX101" fmla="*/ 111881 w 353677"/>
                  <a:gd name="connsiteY101" fmla="*/ 269461 h 621897"/>
                  <a:gd name="connsiteX102" fmla="*/ 0 w 353677"/>
                  <a:gd name="connsiteY102" fmla="*/ 269461 h 621897"/>
                  <a:gd name="connsiteX103" fmla="*/ 11031 w 353677"/>
                  <a:gd name="connsiteY103" fmla="*/ 278916 h 621897"/>
                  <a:gd name="connsiteX104" fmla="*/ 31516 w 353677"/>
                  <a:gd name="connsiteY104" fmla="*/ 299400 h 621897"/>
                  <a:gd name="connsiteX105" fmla="*/ 34668 w 353677"/>
                  <a:gd name="connsiteY105" fmla="*/ 308857 h 621897"/>
                  <a:gd name="connsiteX106" fmla="*/ 39396 w 353677"/>
                  <a:gd name="connsiteY106" fmla="*/ 315158 h 621897"/>
                  <a:gd name="connsiteX107" fmla="*/ 47274 w 353677"/>
                  <a:gd name="connsiteY107" fmla="*/ 327766 h 621897"/>
                  <a:gd name="connsiteX108" fmla="*/ 50426 w 353677"/>
                  <a:gd name="connsiteY108" fmla="*/ 334069 h 621897"/>
                  <a:gd name="connsiteX109" fmla="*/ 52002 w 353677"/>
                  <a:gd name="connsiteY109" fmla="*/ 340373 h 621897"/>
                  <a:gd name="connsiteX110" fmla="*/ 50426 w 353677"/>
                  <a:gd name="connsiteY110" fmla="*/ 354554 h 621897"/>
                  <a:gd name="connsiteX111" fmla="*/ 22061 w 353677"/>
                  <a:gd name="connsiteY111" fmla="*/ 343524 h 621897"/>
                  <a:gd name="connsiteX112" fmla="*/ 17335 w 353677"/>
                  <a:gd name="connsiteY112" fmla="*/ 337219 h 621897"/>
                  <a:gd name="connsiteX113" fmla="*/ 14183 w 353677"/>
                  <a:gd name="connsiteY113" fmla="*/ 329341 h 621897"/>
                  <a:gd name="connsiteX114" fmla="*/ 6303 w 353677"/>
                  <a:gd name="connsiteY114" fmla="*/ 313583 h 621897"/>
                  <a:gd name="connsiteX115" fmla="*/ 3152 w 353677"/>
                  <a:gd name="connsiteY115" fmla="*/ 305703 h 621897"/>
                  <a:gd name="connsiteX116" fmla="*/ 1577 w 353677"/>
                  <a:gd name="connsiteY116" fmla="*/ 297825 h 621897"/>
                  <a:gd name="connsiteX117" fmla="*/ 0 w 353677"/>
                  <a:gd name="connsiteY117" fmla="*/ 283642 h 621897"/>
                  <a:gd name="connsiteX118" fmla="*/ 0 w 353677"/>
                  <a:gd name="connsiteY118" fmla="*/ 269461 h 621897"/>
                  <a:gd name="connsiteX119" fmla="*/ 126064 w 353677"/>
                  <a:gd name="connsiteY119" fmla="*/ 201701 h 621897"/>
                  <a:gd name="connsiteX120" fmla="*/ 122912 w 353677"/>
                  <a:gd name="connsiteY120" fmla="*/ 211156 h 621897"/>
                  <a:gd name="connsiteX121" fmla="*/ 119761 w 353677"/>
                  <a:gd name="connsiteY121" fmla="*/ 220611 h 621897"/>
                  <a:gd name="connsiteX122" fmla="*/ 116609 w 353677"/>
                  <a:gd name="connsiteY122" fmla="*/ 226914 h 621897"/>
                  <a:gd name="connsiteX123" fmla="*/ 113457 w 353677"/>
                  <a:gd name="connsiteY123" fmla="*/ 233217 h 621897"/>
                  <a:gd name="connsiteX124" fmla="*/ 107154 w 353677"/>
                  <a:gd name="connsiteY124" fmla="*/ 244247 h 621897"/>
                  <a:gd name="connsiteX125" fmla="*/ 99276 w 353677"/>
                  <a:gd name="connsiteY125" fmla="*/ 255278 h 621897"/>
                  <a:gd name="connsiteX126" fmla="*/ 74062 w 353677"/>
                  <a:gd name="connsiteY126" fmla="*/ 266308 h 621897"/>
                  <a:gd name="connsiteX127" fmla="*/ 70910 w 353677"/>
                  <a:gd name="connsiteY127" fmla="*/ 260007 h 621897"/>
                  <a:gd name="connsiteX128" fmla="*/ 69335 w 353677"/>
                  <a:gd name="connsiteY128" fmla="*/ 253703 h 621897"/>
                  <a:gd name="connsiteX129" fmla="*/ 72487 w 353677"/>
                  <a:gd name="connsiteY129" fmla="*/ 239520 h 621897"/>
                  <a:gd name="connsiteX130" fmla="*/ 80365 w 353677"/>
                  <a:gd name="connsiteY130" fmla="*/ 226914 h 621897"/>
                  <a:gd name="connsiteX131" fmla="*/ 85093 w 353677"/>
                  <a:gd name="connsiteY131" fmla="*/ 222187 h 621897"/>
                  <a:gd name="connsiteX132" fmla="*/ 91396 w 353677"/>
                  <a:gd name="connsiteY132" fmla="*/ 217459 h 621897"/>
                  <a:gd name="connsiteX133" fmla="*/ 115034 w 353677"/>
                  <a:gd name="connsiteY133" fmla="*/ 204853 h 621897"/>
                  <a:gd name="connsiteX134" fmla="*/ 126064 w 353677"/>
                  <a:gd name="connsiteY134" fmla="*/ 201701 h 621897"/>
                  <a:gd name="connsiteX135" fmla="*/ 15758 w 353677"/>
                  <a:gd name="connsiteY135" fmla="*/ 176489 h 621897"/>
                  <a:gd name="connsiteX136" fmla="*/ 23637 w 353677"/>
                  <a:gd name="connsiteY136" fmla="*/ 187519 h 621897"/>
                  <a:gd name="connsiteX137" fmla="*/ 31515 w 353677"/>
                  <a:gd name="connsiteY137" fmla="*/ 198550 h 621897"/>
                  <a:gd name="connsiteX138" fmla="*/ 39395 w 353677"/>
                  <a:gd name="connsiteY138" fmla="*/ 212731 h 621897"/>
                  <a:gd name="connsiteX139" fmla="*/ 47273 w 353677"/>
                  <a:gd name="connsiteY139" fmla="*/ 228489 h 621897"/>
                  <a:gd name="connsiteX140" fmla="*/ 52002 w 353677"/>
                  <a:gd name="connsiteY140" fmla="*/ 242672 h 621897"/>
                  <a:gd name="connsiteX141" fmla="*/ 52002 w 353677"/>
                  <a:gd name="connsiteY141" fmla="*/ 256855 h 621897"/>
                  <a:gd name="connsiteX142" fmla="*/ 50425 w 353677"/>
                  <a:gd name="connsiteY142" fmla="*/ 263159 h 621897"/>
                  <a:gd name="connsiteX143" fmla="*/ 47273 w 353677"/>
                  <a:gd name="connsiteY143" fmla="*/ 269460 h 621897"/>
                  <a:gd name="connsiteX144" fmla="*/ 22061 w 353677"/>
                  <a:gd name="connsiteY144" fmla="*/ 252127 h 621897"/>
                  <a:gd name="connsiteX145" fmla="*/ 15758 w 353677"/>
                  <a:gd name="connsiteY145" fmla="*/ 236369 h 621897"/>
                  <a:gd name="connsiteX146" fmla="*/ 12606 w 353677"/>
                  <a:gd name="connsiteY146" fmla="*/ 219035 h 621897"/>
                  <a:gd name="connsiteX147" fmla="*/ 12606 w 353677"/>
                  <a:gd name="connsiteY147" fmla="*/ 211157 h 621897"/>
                  <a:gd name="connsiteX148" fmla="*/ 12606 w 353677"/>
                  <a:gd name="connsiteY148" fmla="*/ 203277 h 621897"/>
                  <a:gd name="connsiteX149" fmla="*/ 14181 w 353677"/>
                  <a:gd name="connsiteY149" fmla="*/ 189095 h 621897"/>
                  <a:gd name="connsiteX150" fmla="*/ 15758 w 353677"/>
                  <a:gd name="connsiteY150" fmla="*/ 176489 h 621897"/>
                  <a:gd name="connsiteX151" fmla="*/ 146548 w 353677"/>
                  <a:gd name="connsiteY151" fmla="*/ 140246 h 621897"/>
                  <a:gd name="connsiteX152" fmla="*/ 154428 w 353677"/>
                  <a:gd name="connsiteY152" fmla="*/ 140246 h 621897"/>
                  <a:gd name="connsiteX153" fmla="*/ 157580 w 353677"/>
                  <a:gd name="connsiteY153" fmla="*/ 140246 h 621897"/>
                  <a:gd name="connsiteX154" fmla="*/ 156003 w 353677"/>
                  <a:gd name="connsiteY154" fmla="*/ 141821 h 621897"/>
                  <a:gd name="connsiteX155" fmla="*/ 152851 w 353677"/>
                  <a:gd name="connsiteY155" fmla="*/ 152852 h 621897"/>
                  <a:gd name="connsiteX156" fmla="*/ 149700 w 353677"/>
                  <a:gd name="connsiteY156" fmla="*/ 157579 h 621897"/>
                  <a:gd name="connsiteX157" fmla="*/ 148123 w 353677"/>
                  <a:gd name="connsiteY157" fmla="*/ 159156 h 621897"/>
                  <a:gd name="connsiteX158" fmla="*/ 146548 w 353677"/>
                  <a:gd name="connsiteY158" fmla="*/ 160732 h 621897"/>
                  <a:gd name="connsiteX159" fmla="*/ 138670 w 353677"/>
                  <a:gd name="connsiteY159" fmla="*/ 170185 h 621897"/>
                  <a:gd name="connsiteX160" fmla="*/ 129214 w 353677"/>
                  <a:gd name="connsiteY160" fmla="*/ 179642 h 621897"/>
                  <a:gd name="connsiteX161" fmla="*/ 126064 w 353677"/>
                  <a:gd name="connsiteY161" fmla="*/ 181217 h 621897"/>
                  <a:gd name="connsiteX162" fmla="*/ 122912 w 353677"/>
                  <a:gd name="connsiteY162" fmla="*/ 182792 h 621897"/>
                  <a:gd name="connsiteX163" fmla="*/ 116609 w 353677"/>
                  <a:gd name="connsiteY163" fmla="*/ 185943 h 621897"/>
                  <a:gd name="connsiteX164" fmla="*/ 104001 w 353677"/>
                  <a:gd name="connsiteY164" fmla="*/ 190671 h 621897"/>
                  <a:gd name="connsiteX165" fmla="*/ 88243 w 353677"/>
                  <a:gd name="connsiteY165" fmla="*/ 190671 h 621897"/>
                  <a:gd name="connsiteX166" fmla="*/ 86668 w 353677"/>
                  <a:gd name="connsiteY166" fmla="*/ 182792 h 621897"/>
                  <a:gd name="connsiteX167" fmla="*/ 88243 w 353677"/>
                  <a:gd name="connsiteY167" fmla="*/ 176490 h 621897"/>
                  <a:gd name="connsiteX168" fmla="*/ 91396 w 353677"/>
                  <a:gd name="connsiteY168" fmla="*/ 170185 h 621897"/>
                  <a:gd name="connsiteX169" fmla="*/ 94548 w 353677"/>
                  <a:gd name="connsiteY169" fmla="*/ 163884 h 621897"/>
                  <a:gd name="connsiteX170" fmla="*/ 105578 w 353677"/>
                  <a:gd name="connsiteY170" fmla="*/ 154427 h 621897"/>
                  <a:gd name="connsiteX171" fmla="*/ 119761 w 353677"/>
                  <a:gd name="connsiteY171" fmla="*/ 148126 h 621897"/>
                  <a:gd name="connsiteX172" fmla="*/ 126064 w 353677"/>
                  <a:gd name="connsiteY172" fmla="*/ 144974 h 621897"/>
                  <a:gd name="connsiteX173" fmla="*/ 132365 w 353677"/>
                  <a:gd name="connsiteY173" fmla="*/ 143398 h 621897"/>
                  <a:gd name="connsiteX174" fmla="*/ 146548 w 353677"/>
                  <a:gd name="connsiteY174" fmla="*/ 140246 h 621897"/>
                  <a:gd name="connsiteX175" fmla="*/ 56727 w 353677"/>
                  <a:gd name="connsiteY175" fmla="*/ 91396 h 621897"/>
                  <a:gd name="connsiteX176" fmla="*/ 61455 w 353677"/>
                  <a:gd name="connsiteY176" fmla="*/ 104002 h 621897"/>
                  <a:gd name="connsiteX177" fmla="*/ 69335 w 353677"/>
                  <a:gd name="connsiteY177" fmla="*/ 130792 h 621897"/>
                  <a:gd name="connsiteX178" fmla="*/ 72487 w 353677"/>
                  <a:gd name="connsiteY178" fmla="*/ 146549 h 621897"/>
                  <a:gd name="connsiteX179" fmla="*/ 74062 w 353677"/>
                  <a:gd name="connsiteY179" fmla="*/ 162307 h 621897"/>
                  <a:gd name="connsiteX180" fmla="*/ 72487 w 353677"/>
                  <a:gd name="connsiteY180" fmla="*/ 170185 h 621897"/>
                  <a:gd name="connsiteX181" fmla="*/ 70910 w 353677"/>
                  <a:gd name="connsiteY181" fmla="*/ 176488 h 621897"/>
                  <a:gd name="connsiteX182" fmla="*/ 67758 w 353677"/>
                  <a:gd name="connsiteY182" fmla="*/ 182792 h 621897"/>
                  <a:gd name="connsiteX183" fmla="*/ 59880 w 353677"/>
                  <a:gd name="connsiteY183" fmla="*/ 189095 h 621897"/>
                  <a:gd name="connsiteX184" fmla="*/ 47274 w 353677"/>
                  <a:gd name="connsiteY184" fmla="*/ 179640 h 621897"/>
                  <a:gd name="connsiteX185" fmla="*/ 40969 w 353677"/>
                  <a:gd name="connsiteY185" fmla="*/ 165459 h 621897"/>
                  <a:gd name="connsiteX186" fmla="*/ 39394 w 353677"/>
                  <a:gd name="connsiteY186" fmla="*/ 157579 h 621897"/>
                  <a:gd name="connsiteX187" fmla="*/ 39394 w 353677"/>
                  <a:gd name="connsiteY187" fmla="*/ 149701 h 621897"/>
                  <a:gd name="connsiteX188" fmla="*/ 40969 w 353677"/>
                  <a:gd name="connsiteY188" fmla="*/ 132366 h 621897"/>
                  <a:gd name="connsiteX189" fmla="*/ 50425 w 353677"/>
                  <a:gd name="connsiteY189" fmla="*/ 102427 h 621897"/>
                  <a:gd name="connsiteX190" fmla="*/ 55152 w 353677"/>
                  <a:gd name="connsiteY190" fmla="*/ 94548 h 621897"/>
                  <a:gd name="connsiteX191" fmla="*/ 56727 w 353677"/>
                  <a:gd name="connsiteY191" fmla="*/ 91396 h 621897"/>
                  <a:gd name="connsiteX192" fmla="*/ 176489 w 353677"/>
                  <a:gd name="connsiteY192" fmla="*/ 85093 h 621897"/>
                  <a:gd name="connsiteX193" fmla="*/ 189095 w 353677"/>
                  <a:gd name="connsiteY193" fmla="*/ 85093 h 621897"/>
                  <a:gd name="connsiteX194" fmla="*/ 200125 w 353677"/>
                  <a:gd name="connsiteY194" fmla="*/ 86668 h 621897"/>
                  <a:gd name="connsiteX195" fmla="*/ 198550 w 353677"/>
                  <a:gd name="connsiteY195" fmla="*/ 88245 h 621897"/>
                  <a:gd name="connsiteX196" fmla="*/ 193824 w 353677"/>
                  <a:gd name="connsiteY196" fmla="*/ 92973 h 621897"/>
                  <a:gd name="connsiteX197" fmla="*/ 185944 w 353677"/>
                  <a:gd name="connsiteY197" fmla="*/ 100851 h 621897"/>
                  <a:gd name="connsiteX198" fmla="*/ 176489 w 353677"/>
                  <a:gd name="connsiteY198" fmla="*/ 108731 h 621897"/>
                  <a:gd name="connsiteX199" fmla="*/ 163883 w 353677"/>
                  <a:gd name="connsiteY199" fmla="*/ 116609 h 621897"/>
                  <a:gd name="connsiteX200" fmla="*/ 151276 w 353677"/>
                  <a:gd name="connsiteY200" fmla="*/ 121335 h 621897"/>
                  <a:gd name="connsiteX201" fmla="*/ 122912 w 353677"/>
                  <a:gd name="connsiteY201" fmla="*/ 119760 h 621897"/>
                  <a:gd name="connsiteX202" fmla="*/ 124487 w 353677"/>
                  <a:gd name="connsiteY202" fmla="*/ 105577 h 621897"/>
                  <a:gd name="connsiteX203" fmla="*/ 133942 w 353677"/>
                  <a:gd name="connsiteY203" fmla="*/ 96123 h 621897"/>
                  <a:gd name="connsiteX204" fmla="*/ 162308 w 353677"/>
                  <a:gd name="connsiteY204" fmla="*/ 86668 h 621897"/>
                  <a:gd name="connsiteX205" fmla="*/ 176489 w 353677"/>
                  <a:gd name="connsiteY205" fmla="*/ 85093 h 621897"/>
                  <a:gd name="connsiteX206" fmla="*/ 115032 w 353677"/>
                  <a:gd name="connsiteY206" fmla="*/ 18909 h 621897"/>
                  <a:gd name="connsiteX207" fmla="*/ 116609 w 353677"/>
                  <a:gd name="connsiteY207" fmla="*/ 31515 h 621897"/>
                  <a:gd name="connsiteX208" fmla="*/ 118184 w 353677"/>
                  <a:gd name="connsiteY208" fmla="*/ 45697 h 621897"/>
                  <a:gd name="connsiteX209" fmla="*/ 118184 w 353677"/>
                  <a:gd name="connsiteY209" fmla="*/ 53576 h 621897"/>
                  <a:gd name="connsiteX210" fmla="*/ 118184 w 353677"/>
                  <a:gd name="connsiteY210" fmla="*/ 61456 h 621897"/>
                  <a:gd name="connsiteX211" fmla="*/ 115032 w 353677"/>
                  <a:gd name="connsiteY211" fmla="*/ 92972 h 621897"/>
                  <a:gd name="connsiteX212" fmla="*/ 108729 w 353677"/>
                  <a:gd name="connsiteY212" fmla="*/ 105578 h 621897"/>
                  <a:gd name="connsiteX213" fmla="*/ 97697 w 353677"/>
                  <a:gd name="connsiteY213" fmla="*/ 115031 h 621897"/>
                  <a:gd name="connsiteX214" fmla="*/ 83516 w 353677"/>
                  <a:gd name="connsiteY214" fmla="*/ 86669 h 621897"/>
                  <a:gd name="connsiteX215" fmla="*/ 85091 w 353677"/>
                  <a:gd name="connsiteY215" fmla="*/ 70911 h 621897"/>
                  <a:gd name="connsiteX216" fmla="*/ 89819 w 353677"/>
                  <a:gd name="connsiteY216" fmla="*/ 55153 h 621897"/>
                  <a:gd name="connsiteX217" fmla="*/ 97697 w 353677"/>
                  <a:gd name="connsiteY217" fmla="*/ 40970 h 621897"/>
                  <a:gd name="connsiteX218" fmla="*/ 105577 w 353677"/>
                  <a:gd name="connsiteY218" fmla="*/ 29939 h 621897"/>
                  <a:gd name="connsiteX219" fmla="*/ 111880 w 353677"/>
                  <a:gd name="connsiteY219" fmla="*/ 22061 h 621897"/>
                  <a:gd name="connsiteX220" fmla="*/ 115032 w 353677"/>
                  <a:gd name="connsiteY220" fmla="*/ 18909 h 621897"/>
                  <a:gd name="connsiteX221" fmla="*/ 212731 w 353677"/>
                  <a:gd name="connsiteY221" fmla="*/ 0 h 621897"/>
                  <a:gd name="connsiteX222" fmla="*/ 214306 w 353677"/>
                  <a:gd name="connsiteY222" fmla="*/ 0 h 621897"/>
                  <a:gd name="connsiteX223" fmla="*/ 212731 w 353677"/>
                  <a:gd name="connsiteY223" fmla="*/ 1577 h 621897"/>
                  <a:gd name="connsiteX224" fmla="*/ 208003 w 353677"/>
                  <a:gd name="connsiteY224" fmla="*/ 9455 h 621897"/>
                  <a:gd name="connsiteX225" fmla="*/ 193821 w 353677"/>
                  <a:gd name="connsiteY225" fmla="*/ 31516 h 621897"/>
                  <a:gd name="connsiteX226" fmla="*/ 184367 w 353677"/>
                  <a:gd name="connsiteY226" fmla="*/ 42547 h 621897"/>
                  <a:gd name="connsiteX227" fmla="*/ 179638 w 353677"/>
                  <a:gd name="connsiteY227" fmla="*/ 47274 h 621897"/>
                  <a:gd name="connsiteX228" fmla="*/ 174912 w 353677"/>
                  <a:gd name="connsiteY228" fmla="*/ 52002 h 621897"/>
                  <a:gd name="connsiteX229" fmla="*/ 162306 w 353677"/>
                  <a:gd name="connsiteY229" fmla="*/ 58305 h 621897"/>
                  <a:gd name="connsiteX230" fmla="*/ 151274 w 353677"/>
                  <a:gd name="connsiteY230" fmla="*/ 59880 h 621897"/>
                  <a:gd name="connsiteX231" fmla="*/ 122910 w 353677"/>
                  <a:gd name="connsiteY231" fmla="*/ 99276 h 621897"/>
                  <a:gd name="connsiteX232" fmla="*/ 61455 w 353677"/>
                  <a:gd name="connsiteY232" fmla="*/ 272613 h 621897"/>
                  <a:gd name="connsiteX233" fmla="*/ 91394 w 353677"/>
                  <a:gd name="connsiteY233" fmla="*/ 425464 h 621897"/>
                  <a:gd name="connsiteX234" fmla="*/ 133941 w 353677"/>
                  <a:gd name="connsiteY234" fmla="*/ 497950 h 621897"/>
                  <a:gd name="connsiteX235" fmla="*/ 175357 w 353677"/>
                  <a:gd name="connsiteY235" fmla="*/ 531286 h 621897"/>
                  <a:gd name="connsiteX236" fmla="*/ 165457 w 353677"/>
                  <a:gd name="connsiteY236" fmla="*/ 505830 h 621897"/>
                  <a:gd name="connsiteX237" fmla="*/ 165457 w 353677"/>
                  <a:gd name="connsiteY237" fmla="*/ 479041 h 621897"/>
                  <a:gd name="connsiteX238" fmla="*/ 167034 w 353677"/>
                  <a:gd name="connsiteY238" fmla="*/ 471163 h 621897"/>
                  <a:gd name="connsiteX239" fmla="*/ 168609 w 353677"/>
                  <a:gd name="connsiteY239" fmla="*/ 468011 h 621897"/>
                  <a:gd name="connsiteX240" fmla="*/ 170185 w 353677"/>
                  <a:gd name="connsiteY240" fmla="*/ 469588 h 621897"/>
                  <a:gd name="connsiteX241" fmla="*/ 174912 w 353677"/>
                  <a:gd name="connsiteY241" fmla="*/ 474314 h 621897"/>
                  <a:gd name="connsiteX242" fmla="*/ 189095 w 353677"/>
                  <a:gd name="connsiteY242" fmla="*/ 491649 h 621897"/>
                  <a:gd name="connsiteX243" fmla="*/ 201701 w 353677"/>
                  <a:gd name="connsiteY243" fmla="*/ 516862 h 621897"/>
                  <a:gd name="connsiteX244" fmla="*/ 201701 w 353677"/>
                  <a:gd name="connsiteY244" fmla="*/ 546801 h 621897"/>
                  <a:gd name="connsiteX245" fmla="*/ 183042 w 353677"/>
                  <a:gd name="connsiteY245" fmla="*/ 537471 h 621897"/>
                  <a:gd name="connsiteX246" fmla="*/ 198548 w 353677"/>
                  <a:gd name="connsiteY246" fmla="*/ 549952 h 621897"/>
                  <a:gd name="connsiteX247" fmla="*/ 237476 w 353677"/>
                  <a:gd name="connsiteY247" fmla="*/ 570215 h 621897"/>
                  <a:gd name="connsiteX248" fmla="*/ 254525 w 353677"/>
                  <a:gd name="connsiteY248" fmla="*/ 577940 h 621897"/>
                  <a:gd name="connsiteX249" fmla="*/ 252125 w 353677"/>
                  <a:gd name="connsiteY249" fmla="*/ 576740 h 621897"/>
                  <a:gd name="connsiteX250" fmla="*/ 233216 w 353677"/>
                  <a:gd name="connsiteY250" fmla="*/ 551527 h 621897"/>
                  <a:gd name="connsiteX251" fmla="*/ 223761 w 353677"/>
                  <a:gd name="connsiteY251" fmla="*/ 526315 h 621897"/>
                  <a:gd name="connsiteX252" fmla="*/ 222186 w 353677"/>
                  <a:gd name="connsiteY252" fmla="*/ 516860 h 621897"/>
                  <a:gd name="connsiteX253" fmla="*/ 222186 w 353677"/>
                  <a:gd name="connsiteY253" fmla="*/ 513708 h 621897"/>
                  <a:gd name="connsiteX254" fmla="*/ 231641 w 353677"/>
                  <a:gd name="connsiteY254" fmla="*/ 518435 h 621897"/>
                  <a:gd name="connsiteX255" fmla="*/ 252125 w 353677"/>
                  <a:gd name="connsiteY255" fmla="*/ 532618 h 621897"/>
                  <a:gd name="connsiteX256" fmla="*/ 271036 w 353677"/>
                  <a:gd name="connsiteY256" fmla="*/ 553104 h 621897"/>
                  <a:gd name="connsiteX257" fmla="*/ 278914 w 353677"/>
                  <a:gd name="connsiteY257" fmla="*/ 581467 h 621897"/>
                  <a:gd name="connsiteX258" fmla="*/ 265579 w 353677"/>
                  <a:gd name="connsiteY258" fmla="*/ 582949 h 621897"/>
                  <a:gd name="connsiteX259" fmla="*/ 281869 w 353677"/>
                  <a:gd name="connsiteY259" fmla="*/ 590330 h 621897"/>
                  <a:gd name="connsiteX260" fmla="*/ 353677 w 353677"/>
                  <a:gd name="connsiteY260" fmla="*/ 617791 h 621897"/>
                  <a:gd name="connsiteX261" fmla="*/ 322658 w 353677"/>
                  <a:gd name="connsiteY261" fmla="*/ 617791 h 621897"/>
                  <a:gd name="connsiteX262" fmla="*/ 305308 w 353677"/>
                  <a:gd name="connsiteY262" fmla="*/ 609240 h 621897"/>
                  <a:gd name="connsiteX263" fmla="*/ 256853 w 353677"/>
                  <a:gd name="connsiteY263" fmla="*/ 587771 h 621897"/>
                  <a:gd name="connsiteX264" fmla="*/ 156002 w 353677"/>
                  <a:gd name="connsiteY264" fmla="*/ 532617 h 621897"/>
                  <a:gd name="connsiteX265" fmla="*/ 85091 w 353677"/>
                  <a:gd name="connsiteY265" fmla="*/ 431767 h 621897"/>
                  <a:gd name="connsiteX266" fmla="*/ 53575 w 353677"/>
                  <a:gd name="connsiteY266" fmla="*/ 283642 h 621897"/>
                  <a:gd name="connsiteX267" fmla="*/ 85091 w 353677"/>
                  <a:gd name="connsiteY267" fmla="*/ 154428 h 621897"/>
                  <a:gd name="connsiteX268" fmla="*/ 144971 w 353677"/>
                  <a:gd name="connsiteY268" fmla="*/ 59880 h 621897"/>
                  <a:gd name="connsiteX269" fmla="*/ 144971 w 353677"/>
                  <a:gd name="connsiteY269" fmla="*/ 47274 h 621897"/>
                  <a:gd name="connsiteX270" fmla="*/ 151274 w 353677"/>
                  <a:gd name="connsiteY270" fmla="*/ 33092 h 621897"/>
                  <a:gd name="connsiteX271" fmla="*/ 179638 w 353677"/>
                  <a:gd name="connsiteY271" fmla="*/ 11031 h 621897"/>
                  <a:gd name="connsiteX272" fmla="*/ 204851 w 353677"/>
                  <a:gd name="connsiteY272" fmla="*/ 1577 h 621897"/>
                  <a:gd name="connsiteX273" fmla="*/ 212731 w 353677"/>
                  <a:gd name="connsiteY273" fmla="*/ 0 h 62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</a:cxnLst>
                <a:rect l="l" t="t" r="r" b="b"/>
                <a:pathLst>
                  <a:path w="353677" h="621897">
                    <a:moveTo>
                      <a:pt x="237944" y="587771"/>
                    </a:moveTo>
                    <a:cubicBezTo>
                      <a:pt x="242671" y="587771"/>
                      <a:pt x="247399" y="589346"/>
                      <a:pt x="252126" y="590923"/>
                    </a:cubicBezTo>
                    <a:cubicBezTo>
                      <a:pt x="256852" y="592498"/>
                      <a:pt x="261580" y="595651"/>
                      <a:pt x="266309" y="598802"/>
                    </a:cubicBezTo>
                    <a:cubicBezTo>
                      <a:pt x="263157" y="609832"/>
                      <a:pt x="253702" y="616135"/>
                      <a:pt x="242671" y="619287"/>
                    </a:cubicBezTo>
                    <a:cubicBezTo>
                      <a:pt x="231641" y="622438"/>
                      <a:pt x="217458" y="622438"/>
                      <a:pt x="206428" y="620862"/>
                    </a:cubicBezTo>
                    <a:cubicBezTo>
                      <a:pt x="195397" y="619287"/>
                      <a:pt x="184367" y="614560"/>
                      <a:pt x="176487" y="611409"/>
                    </a:cubicBezTo>
                    <a:cubicBezTo>
                      <a:pt x="168609" y="608255"/>
                      <a:pt x="163881" y="605104"/>
                      <a:pt x="163881" y="605104"/>
                    </a:cubicBezTo>
                    <a:cubicBezTo>
                      <a:pt x="163881" y="605104"/>
                      <a:pt x="168609" y="603529"/>
                      <a:pt x="176487" y="600377"/>
                    </a:cubicBezTo>
                    <a:cubicBezTo>
                      <a:pt x="184367" y="598802"/>
                      <a:pt x="193822" y="595651"/>
                      <a:pt x="204852" y="592498"/>
                    </a:cubicBezTo>
                    <a:cubicBezTo>
                      <a:pt x="215883" y="589346"/>
                      <a:pt x="226913" y="587771"/>
                      <a:pt x="237944" y="587771"/>
                    </a:cubicBezTo>
                    <a:close/>
                    <a:moveTo>
                      <a:pt x="81939" y="540497"/>
                    </a:moveTo>
                    <a:cubicBezTo>
                      <a:pt x="81939" y="540497"/>
                      <a:pt x="88242" y="540497"/>
                      <a:pt x="96122" y="540497"/>
                    </a:cubicBezTo>
                    <a:cubicBezTo>
                      <a:pt x="104000" y="540497"/>
                      <a:pt x="115032" y="540497"/>
                      <a:pt x="126061" y="540497"/>
                    </a:cubicBezTo>
                    <a:cubicBezTo>
                      <a:pt x="138668" y="542072"/>
                      <a:pt x="149699" y="542072"/>
                      <a:pt x="159154" y="545224"/>
                    </a:cubicBezTo>
                    <a:cubicBezTo>
                      <a:pt x="168609" y="548377"/>
                      <a:pt x="178063" y="553103"/>
                      <a:pt x="182790" y="562558"/>
                    </a:cubicBezTo>
                    <a:cubicBezTo>
                      <a:pt x="176487" y="572013"/>
                      <a:pt x="167032" y="576739"/>
                      <a:pt x="156002" y="576739"/>
                    </a:cubicBezTo>
                    <a:cubicBezTo>
                      <a:pt x="144971" y="576739"/>
                      <a:pt x="133941" y="573588"/>
                      <a:pt x="121335" y="568861"/>
                    </a:cubicBezTo>
                    <a:cubicBezTo>
                      <a:pt x="110303" y="564135"/>
                      <a:pt x="99274" y="557830"/>
                      <a:pt x="92970" y="551528"/>
                    </a:cubicBezTo>
                    <a:cubicBezTo>
                      <a:pt x="89819" y="548377"/>
                      <a:pt x="86667" y="545224"/>
                      <a:pt x="85091" y="543649"/>
                    </a:cubicBezTo>
                    <a:cubicBezTo>
                      <a:pt x="83516" y="542072"/>
                      <a:pt x="81939" y="540497"/>
                      <a:pt x="81939" y="540497"/>
                    </a:cubicBezTo>
                    <a:close/>
                    <a:moveTo>
                      <a:pt x="31516" y="452253"/>
                    </a:moveTo>
                    <a:cubicBezTo>
                      <a:pt x="31516" y="452253"/>
                      <a:pt x="36243" y="453830"/>
                      <a:pt x="44122" y="455405"/>
                    </a:cubicBezTo>
                    <a:cubicBezTo>
                      <a:pt x="52002" y="458556"/>
                      <a:pt x="61457" y="461708"/>
                      <a:pt x="72487" y="464860"/>
                    </a:cubicBezTo>
                    <a:cubicBezTo>
                      <a:pt x="75638" y="464860"/>
                      <a:pt x="77215" y="466434"/>
                      <a:pt x="80367" y="468011"/>
                    </a:cubicBezTo>
                    <a:cubicBezTo>
                      <a:pt x="83518" y="469588"/>
                      <a:pt x="85093" y="471163"/>
                      <a:pt x="88245" y="472738"/>
                    </a:cubicBezTo>
                    <a:cubicBezTo>
                      <a:pt x="89821" y="474314"/>
                      <a:pt x="92973" y="475891"/>
                      <a:pt x="94548" y="477466"/>
                    </a:cubicBezTo>
                    <a:cubicBezTo>
                      <a:pt x="96125" y="479041"/>
                      <a:pt x="99276" y="480617"/>
                      <a:pt x="100851" y="482192"/>
                    </a:cubicBezTo>
                    <a:cubicBezTo>
                      <a:pt x="110306" y="488496"/>
                      <a:pt x="115034" y="496375"/>
                      <a:pt x="118186" y="507405"/>
                    </a:cubicBezTo>
                    <a:cubicBezTo>
                      <a:pt x="110306" y="515285"/>
                      <a:pt x="99276" y="515285"/>
                      <a:pt x="88245" y="512133"/>
                    </a:cubicBezTo>
                    <a:cubicBezTo>
                      <a:pt x="77215" y="508982"/>
                      <a:pt x="66184" y="501104"/>
                      <a:pt x="56729" y="490072"/>
                    </a:cubicBezTo>
                    <a:cubicBezTo>
                      <a:pt x="55154" y="488496"/>
                      <a:pt x="55154" y="486921"/>
                      <a:pt x="53577" y="485346"/>
                    </a:cubicBezTo>
                    <a:lnTo>
                      <a:pt x="52002" y="483769"/>
                    </a:lnTo>
                    <a:lnTo>
                      <a:pt x="50426" y="482192"/>
                    </a:lnTo>
                    <a:cubicBezTo>
                      <a:pt x="48849" y="480617"/>
                      <a:pt x="47274" y="477466"/>
                      <a:pt x="45699" y="475891"/>
                    </a:cubicBezTo>
                    <a:cubicBezTo>
                      <a:pt x="42547" y="471163"/>
                      <a:pt x="39396" y="466434"/>
                      <a:pt x="37819" y="463283"/>
                    </a:cubicBezTo>
                    <a:cubicBezTo>
                      <a:pt x="36243" y="460133"/>
                      <a:pt x="34668" y="456980"/>
                      <a:pt x="33091" y="455405"/>
                    </a:cubicBezTo>
                    <a:cubicBezTo>
                      <a:pt x="31516" y="453830"/>
                      <a:pt x="31516" y="452253"/>
                      <a:pt x="31516" y="452253"/>
                    </a:cubicBezTo>
                    <a:close/>
                    <a:moveTo>
                      <a:pt x="137094" y="408129"/>
                    </a:moveTo>
                    <a:cubicBezTo>
                      <a:pt x="137094" y="408129"/>
                      <a:pt x="138670" y="409706"/>
                      <a:pt x="138670" y="411281"/>
                    </a:cubicBezTo>
                    <a:cubicBezTo>
                      <a:pt x="140245" y="412857"/>
                      <a:pt x="140245" y="416009"/>
                      <a:pt x="141822" y="419161"/>
                    </a:cubicBezTo>
                    <a:cubicBezTo>
                      <a:pt x="141822" y="422312"/>
                      <a:pt x="143398" y="427039"/>
                      <a:pt x="144973" y="430190"/>
                    </a:cubicBezTo>
                    <a:cubicBezTo>
                      <a:pt x="146550" y="434918"/>
                      <a:pt x="148125" y="439645"/>
                      <a:pt x="148125" y="442797"/>
                    </a:cubicBezTo>
                    <a:cubicBezTo>
                      <a:pt x="149702" y="450676"/>
                      <a:pt x="149702" y="458555"/>
                      <a:pt x="149702" y="468009"/>
                    </a:cubicBezTo>
                    <a:cubicBezTo>
                      <a:pt x="149702" y="475889"/>
                      <a:pt x="148125" y="485344"/>
                      <a:pt x="140245" y="494799"/>
                    </a:cubicBezTo>
                    <a:cubicBezTo>
                      <a:pt x="129215" y="493222"/>
                      <a:pt x="122912" y="485344"/>
                      <a:pt x="119761" y="475889"/>
                    </a:cubicBezTo>
                    <a:cubicBezTo>
                      <a:pt x="118184" y="472738"/>
                      <a:pt x="118184" y="471161"/>
                      <a:pt x="116609" y="468009"/>
                    </a:cubicBezTo>
                    <a:cubicBezTo>
                      <a:pt x="116609" y="464858"/>
                      <a:pt x="116609" y="463283"/>
                      <a:pt x="116609" y="460131"/>
                    </a:cubicBezTo>
                    <a:cubicBezTo>
                      <a:pt x="116609" y="456980"/>
                      <a:pt x="118184" y="455403"/>
                      <a:pt x="118184" y="452251"/>
                    </a:cubicBezTo>
                    <a:cubicBezTo>
                      <a:pt x="118184" y="449100"/>
                      <a:pt x="119761" y="447525"/>
                      <a:pt x="119761" y="444373"/>
                    </a:cubicBezTo>
                    <a:cubicBezTo>
                      <a:pt x="122912" y="434918"/>
                      <a:pt x="127640" y="425464"/>
                      <a:pt x="130792" y="419161"/>
                    </a:cubicBezTo>
                    <a:cubicBezTo>
                      <a:pt x="132367" y="416009"/>
                      <a:pt x="133942" y="412857"/>
                      <a:pt x="135519" y="411281"/>
                    </a:cubicBezTo>
                    <a:cubicBezTo>
                      <a:pt x="137094" y="409706"/>
                      <a:pt x="137094" y="408129"/>
                      <a:pt x="137094" y="408129"/>
                    </a:cubicBezTo>
                    <a:close/>
                    <a:moveTo>
                      <a:pt x="6303" y="364008"/>
                    </a:moveTo>
                    <a:cubicBezTo>
                      <a:pt x="6303" y="364008"/>
                      <a:pt x="11030" y="365585"/>
                      <a:pt x="17334" y="370311"/>
                    </a:cubicBezTo>
                    <a:cubicBezTo>
                      <a:pt x="25213" y="375040"/>
                      <a:pt x="33091" y="379766"/>
                      <a:pt x="42547" y="386069"/>
                    </a:cubicBezTo>
                    <a:cubicBezTo>
                      <a:pt x="52002" y="390797"/>
                      <a:pt x="59880" y="398676"/>
                      <a:pt x="66183" y="406555"/>
                    </a:cubicBezTo>
                    <a:cubicBezTo>
                      <a:pt x="67760" y="408130"/>
                      <a:pt x="69335" y="411282"/>
                      <a:pt x="70912" y="412859"/>
                    </a:cubicBezTo>
                    <a:cubicBezTo>
                      <a:pt x="72487" y="414434"/>
                      <a:pt x="74063" y="417585"/>
                      <a:pt x="74063" y="419162"/>
                    </a:cubicBezTo>
                    <a:cubicBezTo>
                      <a:pt x="75638" y="422313"/>
                      <a:pt x="77215" y="428617"/>
                      <a:pt x="75638" y="433343"/>
                    </a:cubicBezTo>
                    <a:cubicBezTo>
                      <a:pt x="64608" y="436495"/>
                      <a:pt x="55154" y="434920"/>
                      <a:pt x="45699" y="428617"/>
                    </a:cubicBezTo>
                    <a:cubicBezTo>
                      <a:pt x="44122" y="427040"/>
                      <a:pt x="40971" y="425463"/>
                      <a:pt x="39396" y="423888"/>
                    </a:cubicBezTo>
                    <a:cubicBezTo>
                      <a:pt x="36244" y="422313"/>
                      <a:pt x="34667" y="419162"/>
                      <a:pt x="33091" y="417585"/>
                    </a:cubicBezTo>
                    <a:cubicBezTo>
                      <a:pt x="28364" y="414434"/>
                      <a:pt x="25213" y="409705"/>
                      <a:pt x="22061" y="404979"/>
                    </a:cubicBezTo>
                    <a:cubicBezTo>
                      <a:pt x="15758" y="395524"/>
                      <a:pt x="12606" y="384493"/>
                      <a:pt x="11030" y="376614"/>
                    </a:cubicBezTo>
                    <a:cubicBezTo>
                      <a:pt x="9455" y="373463"/>
                      <a:pt x="7878" y="368735"/>
                      <a:pt x="7878" y="367160"/>
                    </a:cubicBezTo>
                    <a:cubicBezTo>
                      <a:pt x="6303" y="365585"/>
                      <a:pt x="6303" y="364008"/>
                      <a:pt x="6303" y="364008"/>
                    </a:cubicBezTo>
                    <a:close/>
                    <a:moveTo>
                      <a:pt x="118184" y="340371"/>
                    </a:moveTo>
                    <a:cubicBezTo>
                      <a:pt x="118184" y="340371"/>
                      <a:pt x="118184" y="341948"/>
                      <a:pt x="118184" y="343523"/>
                    </a:cubicBezTo>
                    <a:cubicBezTo>
                      <a:pt x="118184" y="345098"/>
                      <a:pt x="119761" y="348251"/>
                      <a:pt x="119761" y="351402"/>
                    </a:cubicBezTo>
                    <a:cubicBezTo>
                      <a:pt x="119761" y="357706"/>
                      <a:pt x="121336" y="365584"/>
                      <a:pt x="121336" y="375039"/>
                    </a:cubicBezTo>
                    <a:cubicBezTo>
                      <a:pt x="121336" y="379767"/>
                      <a:pt x="121336" y="384493"/>
                      <a:pt x="121336" y="389221"/>
                    </a:cubicBezTo>
                    <a:cubicBezTo>
                      <a:pt x="121336" y="389221"/>
                      <a:pt x="121336" y="390796"/>
                      <a:pt x="121336" y="392371"/>
                    </a:cubicBezTo>
                    <a:cubicBezTo>
                      <a:pt x="121336" y="393948"/>
                      <a:pt x="121336" y="393948"/>
                      <a:pt x="121336" y="395525"/>
                    </a:cubicBezTo>
                    <a:cubicBezTo>
                      <a:pt x="121336" y="397100"/>
                      <a:pt x="119761" y="400251"/>
                      <a:pt x="119761" y="401826"/>
                    </a:cubicBezTo>
                    <a:cubicBezTo>
                      <a:pt x="116609" y="411283"/>
                      <a:pt x="110306" y="419161"/>
                      <a:pt x="100851" y="425464"/>
                    </a:cubicBezTo>
                    <a:cubicBezTo>
                      <a:pt x="96123" y="422312"/>
                      <a:pt x="92971" y="419161"/>
                      <a:pt x="91396" y="414434"/>
                    </a:cubicBezTo>
                    <a:cubicBezTo>
                      <a:pt x="89820" y="411283"/>
                      <a:pt x="88243" y="409706"/>
                      <a:pt x="88243" y="409706"/>
                    </a:cubicBezTo>
                    <a:cubicBezTo>
                      <a:pt x="86668" y="406554"/>
                      <a:pt x="86668" y="404979"/>
                      <a:pt x="86668" y="401826"/>
                    </a:cubicBezTo>
                    <a:cubicBezTo>
                      <a:pt x="86668" y="390796"/>
                      <a:pt x="89820" y="381342"/>
                      <a:pt x="94548" y="371887"/>
                    </a:cubicBezTo>
                    <a:cubicBezTo>
                      <a:pt x="97698" y="362432"/>
                      <a:pt x="104001" y="354552"/>
                      <a:pt x="108729" y="348251"/>
                    </a:cubicBezTo>
                    <a:cubicBezTo>
                      <a:pt x="111881" y="345098"/>
                      <a:pt x="113456" y="343523"/>
                      <a:pt x="115032" y="341948"/>
                    </a:cubicBezTo>
                    <a:cubicBezTo>
                      <a:pt x="116609" y="341948"/>
                      <a:pt x="118184" y="340371"/>
                      <a:pt x="118184" y="340371"/>
                    </a:cubicBezTo>
                    <a:close/>
                    <a:moveTo>
                      <a:pt x="111881" y="269461"/>
                    </a:moveTo>
                    <a:cubicBezTo>
                      <a:pt x="111881" y="269461"/>
                      <a:pt x="111881" y="272613"/>
                      <a:pt x="111881" y="278916"/>
                    </a:cubicBezTo>
                    <a:cubicBezTo>
                      <a:pt x="111881" y="280492"/>
                      <a:pt x="111881" y="282067"/>
                      <a:pt x="111881" y="283642"/>
                    </a:cubicBezTo>
                    <a:cubicBezTo>
                      <a:pt x="111881" y="286796"/>
                      <a:pt x="111881" y="288371"/>
                      <a:pt x="111881" y="289946"/>
                    </a:cubicBezTo>
                    <a:cubicBezTo>
                      <a:pt x="111881" y="294674"/>
                      <a:pt x="111881" y="297825"/>
                      <a:pt x="110306" y="302554"/>
                    </a:cubicBezTo>
                    <a:cubicBezTo>
                      <a:pt x="110306" y="305704"/>
                      <a:pt x="108729" y="310432"/>
                      <a:pt x="107154" y="315158"/>
                    </a:cubicBezTo>
                    <a:cubicBezTo>
                      <a:pt x="105578" y="316735"/>
                      <a:pt x="105578" y="319886"/>
                      <a:pt x="104003" y="321461"/>
                    </a:cubicBezTo>
                    <a:cubicBezTo>
                      <a:pt x="102426" y="323038"/>
                      <a:pt x="102426" y="326190"/>
                      <a:pt x="100851" y="327766"/>
                    </a:cubicBezTo>
                    <a:cubicBezTo>
                      <a:pt x="96123" y="335644"/>
                      <a:pt x="89820" y="343524"/>
                      <a:pt x="78790" y="346674"/>
                    </a:cubicBezTo>
                    <a:cubicBezTo>
                      <a:pt x="74062" y="343524"/>
                      <a:pt x="72485" y="338796"/>
                      <a:pt x="72485" y="334069"/>
                    </a:cubicBezTo>
                    <a:cubicBezTo>
                      <a:pt x="70910" y="332493"/>
                      <a:pt x="70910" y="329341"/>
                      <a:pt x="70910" y="327766"/>
                    </a:cubicBezTo>
                    <a:cubicBezTo>
                      <a:pt x="70910" y="324615"/>
                      <a:pt x="70910" y="323038"/>
                      <a:pt x="70910" y="319886"/>
                    </a:cubicBezTo>
                    <a:cubicBezTo>
                      <a:pt x="72485" y="315158"/>
                      <a:pt x="74062" y="310432"/>
                      <a:pt x="75638" y="305704"/>
                    </a:cubicBezTo>
                    <a:cubicBezTo>
                      <a:pt x="75638" y="304129"/>
                      <a:pt x="77213" y="304129"/>
                      <a:pt x="77213" y="302554"/>
                    </a:cubicBezTo>
                    <a:cubicBezTo>
                      <a:pt x="78790" y="302554"/>
                      <a:pt x="78790" y="300977"/>
                      <a:pt x="80365" y="300977"/>
                    </a:cubicBezTo>
                    <a:cubicBezTo>
                      <a:pt x="81940" y="299400"/>
                      <a:pt x="83516" y="296250"/>
                      <a:pt x="85093" y="294674"/>
                    </a:cubicBezTo>
                    <a:cubicBezTo>
                      <a:pt x="88243" y="289946"/>
                      <a:pt x="91396" y="286796"/>
                      <a:pt x="94548" y="283642"/>
                    </a:cubicBezTo>
                    <a:cubicBezTo>
                      <a:pt x="96123" y="282067"/>
                      <a:pt x="97698" y="280492"/>
                      <a:pt x="99274" y="278916"/>
                    </a:cubicBezTo>
                    <a:cubicBezTo>
                      <a:pt x="100851" y="277341"/>
                      <a:pt x="102426" y="277341"/>
                      <a:pt x="104003" y="275764"/>
                    </a:cubicBezTo>
                    <a:cubicBezTo>
                      <a:pt x="110306" y="271038"/>
                      <a:pt x="111881" y="269461"/>
                      <a:pt x="111881" y="269461"/>
                    </a:cubicBezTo>
                    <a:close/>
                    <a:moveTo>
                      <a:pt x="0" y="269461"/>
                    </a:moveTo>
                    <a:cubicBezTo>
                      <a:pt x="0" y="269461"/>
                      <a:pt x="4728" y="272613"/>
                      <a:pt x="11031" y="278916"/>
                    </a:cubicBezTo>
                    <a:cubicBezTo>
                      <a:pt x="15758" y="283642"/>
                      <a:pt x="23638" y="291522"/>
                      <a:pt x="31516" y="299400"/>
                    </a:cubicBezTo>
                    <a:cubicBezTo>
                      <a:pt x="33093" y="300977"/>
                      <a:pt x="34668" y="302554"/>
                      <a:pt x="34668" y="308857"/>
                    </a:cubicBezTo>
                    <a:cubicBezTo>
                      <a:pt x="36244" y="310432"/>
                      <a:pt x="37819" y="313583"/>
                      <a:pt x="39396" y="315158"/>
                    </a:cubicBezTo>
                    <a:cubicBezTo>
                      <a:pt x="42547" y="318311"/>
                      <a:pt x="45699" y="323038"/>
                      <a:pt x="47274" y="327766"/>
                    </a:cubicBezTo>
                    <a:cubicBezTo>
                      <a:pt x="48851" y="329341"/>
                      <a:pt x="50426" y="332493"/>
                      <a:pt x="50426" y="334069"/>
                    </a:cubicBezTo>
                    <a:cubicBezTo>
                      <a:pt x="50426" y="335644"/>
                      <a:pt x="52002" y="338796"/>
                      <a:pt x="52002" y="340373"/>
                    </a:cubicBezTo>
                    <a:cubicBezTo>
                      <a:pt x="53577" y="345099"/>
                      <a:pt x="52002" y="349827"/>
                      <a:pt x="50426" y="354554"/>
                    </a:cubicBezTo>
                    <a:cubicBezTo>
                      <a:pt x="39396" y="354554"/>
                      <a:pt x="29941" y="351402"/>
                      <a:pt x="22061" y="343524"/>
                    </a:cubicBezTo>
                    <a:cubicBezTo>
                      <a:pt x="20486" y="341947"/>
                      <a:pt x="18910" y="338796"/>
                      <a:pt x="17335" y="337219"/>
                    </a:cubicBezTo>
                    <a:cubicBezTo>
                      <a:pt x="15758" y="334069"/>
                      <a:pt x="15758" y="332493"/>
                      <a:pt x="14183" y="329341"/>
                    </a:cubicBezTo>
                    <a:cubicBezTo>
                      <a:pt x="11031" y="324615"/>
                      <a:pt x="7880" y="318311"/>
                      <a:pt x="6303" y="313583"/>
                    </a:cubicBezTo>
                    <a:cubicBezTo>
                      <a:pt x="4728" y="310432"/>
                      <a:pt x="3152" y="308857"/>
                      <a:pt x="3152" y="305703"/>
                    </a:cubicBezTo>
                    <a:cubicBezTo>
                      <a:pt x="3152" y="302554"/>
                      <a:pt x="1577" y="300977"/>
                      <a:pt x="1577" y="297825"/>
                    </a:cubicBezTo>
                    <a:cubicBezTo>
                      <a:pt x="1577" y="293099"/>
                      <a:pt x="0" y="288371"/>
                      <a:pt x="0" y="283642"/>
                    </a:cubicBezTo>
                    <a:cubicBezTo>
                      <a:pt x="0" y="275764"/>
                      <a:pt x="0" y="269461"/>
                      <a:pt x="0" y="269461"/>
                    </a:cubicBezTo>
                    <a:close/>
                    <a:moveTo>
                      <a:pt x="126064" y="201701"/>
                    </a:moveTo>
                    <a:cubicBezTo>
                      <a:pt x="126064" y="201701"/>
                      <a:pt x="124489" y="204853"/>
                      <a:pt x="122912" y="211156"/>
                    </a:cubicBezTo>
                    <a:cubicBezTo>
                      <a:pt x="122912" y="214307"/>
                      <a:pt x="121335" y="217459"/>
                      <a:pt x="119761" y="220611"/>
                    </a:cubicBezTo>
                    <a:cubicBezTo>
                      <a:pt x="118186" y="223762"/>
                      <a:pt x="118186" y="225339"/>
                      <a:pt x="116609" y="226914"/>
                    </a:cubicBezTo>
                    <a:cubicBezTo>
                      <a:pt x="115034" y="230065"/>
                      <a:pt x="115034" y="231642"/>
                      <a:pt x="113457" y="233217"/>
                    </a:cubicBezTo>
                    <a:cubicBezTo>
                      <a:pt x="111881" y="236369"/>
                      <a:pt x="110306" y="241097"/>
                      <a:pt x="107154" y="244247"/>
                    </a:cubicBezTo>
                    <a:cubicBezTo>
                      <a:pt x="105578" y="248975"/>
                      <a:pt x="102428" y="252127"/>
                      <a:pt x="99276" y="255278"/>
                    </a:cubicBezTo>
                    <a:cubicBezTo>
                      <a:pt x="92973" y="261581"/>
                      <a:pt x="85093" y="266308"/>
                      <a:pt x="74062" y="266308"/>
                    </a:cubicBezTo>
                    <a:cubicBezTo>
                      <a:pt x="72487" y="264733"/>
                      <a:pt x="70910" y="261581"/>
                      <a:pt x="70910" y="260007"/>
                    </a:cubicBezTo>
                    <a:cubicBezTo>
                      <a:pt x="69335" y="258430"/>
                      <a:pt x="69335" y="255278"/>
                      <a:pt x="69335" y="253703"/>
                    </a:cubicBezTo>
                    <a:cubicBezTo>
                      <a:pt x="69335" y="248975"/>
                      <a:pt x="70910" y="244247"/>
                      <a:pt x="72487" y="239520"/>
                    </a:cubicBezTo>
                    <a:cubicBezTo>
                      <a:pt x="74062" y="234794"/>
                      <a:pt x="77215" y="230065"/>
                      <a:pt x="80365" y="226914"/>
                    </a:cubicBezTo>
                    <a:cubicBezTo>
                      <a:pt x="81941" y="225339"/>
                      <a:pt x="83518" y="223762"/>
                      <a:pt x="85093" y="222187"/>
                    </a:cubicBezTo>
                    <a:cubicBezTo>
                      <a:pt x="86668" y="220611"/>
                      <a:pt x="89820" y="219036"/>
                      <a:pt x="91396" y="217459"/>
                    </a:cubicBezTo>
                    <a:cubicBezTo>
                      <a:pt x="99276" y="211156"/>
                      <a:pt x="108731" y="208004"/>
                      <a:pt x="115034" y="204853"/>
                    </a:cubicBezTo>
                    <a:cubicBezTo>
                      <a:pt x="121335" y="203278"/>
                      <a:pt x="126064" y="201701"/>
                      <a:pt x="126064" y="201701"/>
                    </a:cubicBezTo>
                    <a:close/>
                    <a:moveTo>
                      <a:pt x="15758" y="176489"/>
                    </a:moveTo>
                    <a:cubicBezTo>
                      <a:pt x="15758" y="176489"/>
                      <a:pt x="18909" y="181216"/>
                      <a:pt x="23637" y="187519"/>
                    </a:cubicBezTo>
                    <a:cubicBezTo>
                      <a:pt x="26789" y="190670"/>
                      <a:pt x="28364" y="193822"/>
                      <a:pt x="31515" y="198550"/>
                    </a:cubicBezTo>
                    <a:cubicBezTo>
                      <a:pt x="34667" y="203277"/>
                      <a:pt x="36242" y="208005"/>
                      <a:pt x="39395" y="212731"/>
                    </a:cubicBezTo>
                    <a:cubicBezTo>
                      <a:pt x="42547" y="217460"/>
                      <a:pt x="44122" y="222186"/>
                      <a:pt x="47273" y="228489"/>
                    </a:cubicBezTo>
                    <a:cubicBezTo>
                      <a:pt x="48848" y="233218"/>
                      <a:pt x="50425" y="237944"/>
                      <a:pt x="52002" y="242672"/>
                    </a:cubicBezTo>
                    <a:cubicBezTo>
                      <a:pt x="52002" y="247401"/>
                      <a:pt x="52002" y="252127"/>
                      <a:pt x="52002" y="256855"/>
                    </a:cubicBezTo>
                    <a:cubicBezTo>
                      <a:pt x="52002" y="258430"/>
                      <a:pt x="50425" y="261582"/>
                      <a:pt x="50425" y="263159"/>
                    </a:cubicBezTo>
                    <a:cubicBezTo>
                      <a:pt x="50425" y="264734"/>
                      <a:pt x="48848" y="267885"/>
                      <a:pt x="47273" y="269460"/>
                    </a:cubicBezTo>
                    <a:cubicBezTo>
                      <a:pt x="36242" y="267885"/>
                      <a:pt x="26789" y="261582"/>
                      <a:pt x="22061" y="252127"/>
                    </a:cubicBezTo>
                    <a:cubicBezTo>
                      <a:pt x="18909" y="247401"/>
                      <a:pt x="17334" y="242672"/>
                      <a:pt x="15758" y="236369"/>
                    </a:cubicBezTo>
                    <a:cubicBezTo>
                      <a:pt x="14181" y="230066"/>
                      <a:pt x="12606" y="225338"/>
                      <a:pt x="12606" y="219035"/>
                    </a:cubicBezTo>
                    <a:cubicBezTo>
                      <a:pt x="12606" y="217460"/>
                      <a:pt x="12606" y="214308"/>
                      <a:pt x="12606" y="211157"/>
                    </a:cubicBezTo>
                    <a:cubicBezTo>
                      <a:pt x="12606" y="208005"/>
                      <a:pt x="12606" y="206428"/>
                      <a:pt x="12606" y="203277"/>
                    </a:cubicBezTo>
                    <a:cubicBezTo>
                      <a:pt x="12606" y="198550"/>
                      <a:pt x="14181" y="193822"/>
                      <a:pt x="14181" y="189095"/>
                    </a:cubicBezTo>
                    <a:cubicBezTo>
                      <a:pt x="15758" y="181216"/>
                      <a:pt x="15758" y="176489"/>
                      <a:pt x="15758" y="176489"/>
                    </a:cubicBezTo>
                    <a:close/>
                    <a:moveTo>
                      <a:pt x="146548" y="140246"/>
                    </a:moveTo>
                    <a:cubicBezTo>
                      <a:pt x="149700" y="140246"/>
                      <a:pt x="152851" y="140246"/>
                      <a:pt x="154428" y="140246"/>
                    </a:cubicBezTo>
                    <a:cubicBezTo>
                      <a:pt x="156003" y="140246"/>
                      <a:pt x="157580" y="140246"/>
                      <a:pt x="157580" y="140246"/>
                    </a:cubicBezTo>
                    <a:cubicBezTo>
                      <a:pt x="157580" y="140246"/>
                      <a:pt x="156003" y="140246"/>
                      <a:pt x="156003" y="141821"/>
                    </a:cubicBezTo>
                    <a:cubicBezTo>
                      <a:pt x="154428" y="143398"/>
                      <a:pt x="152851" y="146549"/>
                      <a:pt x="152851" y="152852"/>
                    </a:cubicBezTo>
                    <a:cubicBezTo>
                      <a:pt x="151277" y="154427"/>
                      <a:pt x="151277" y="156004"/>
                      <a:pt x="149700" y="157579"/>
                    </a:cubicBezTo>
                    <a:cubicBezTo>
                      <a:pt x="149700" y="157579"/>
                      <a:pt x="148123" y="159156"/>
                      <a:pt x="148123" y="159156"/>
                    </a:cubicBezTo>
                    <a:cubicBezTo>
                      <a:pt x="148123" y="159156"/>
                      <a:pt x="146548" y="160732"/>
                      <a:pt x="146548" y="160732"/>
                    </a:cubicBezTo>
                    <a:cubicBezTo>
                      <a:pt x="144973" y="163884"/>
                      <a:pt x="141822" y="167034"/>
                      <a:pt x="138670" y="170185"/>
                    </a:cubicBezTo>
                    <a:cubicBezTo>
                      <a:pt x="135519" y="173337"/>
                      <a:pt x="132365" y="176490"/>
                      <a:pt x="129214" y="179642"/>
                    </a:cubicBezTo>
                    <a:cubicBezTo>
                      <a:pt x="127639" y="179642"/>
                      <a:pt x="127639" y="181217"/>
                      <a:pt x="126064" y="181217"/>
                    </a:cubicBezTo>
                    <a:cubicBezTo>
                      <a:pt x="124487" y="181217"/>
                      <a:pt x="124487" y="182792"/>
                      <a:pt x="122912" y="182792"/>
                    </a:cubicBezTo>
                    <a:cubicBezTo>
                      <a:pt x="119761" y="182792"/>
                      <a:pt x="118184" y="184368"/>
                      <a:pt x="116609" y="185943"/>
                    </a:cubicBezTo>
                    <a:cubicBezTo>
                      <a:pt x="113456" y="187520"/>
                      <a:pt x="108729" y="189095"/>
                      <a:pt x="104001" y="190671"/>
                    </a:cubicBezTo>
                    <a:cubicBezTo>
                      <a:pt x="99274" y="190671"/>
                      <a:pt x="92971" y="192248"/>
                      <a:pt x="88243" y="190671"/>
                    </a:cubicBezTo>
                    <a:cubicBezTo>
                      <a:pt x="86668" y="187520"/>
                      <a:pt x="86668" y="185943"/>
                      <a:pt x="86668" y="182792"/>
                    </a:cubicBezTo>
                    <a:cubicBezTo>
                      <a:pt x="86668" y="181217"/>
                      <a:pt x="88243" y="178065"/>
                      <a:pt x="88243" y="176490"/>
                    </a:cubicBezTo>
                    <a:cubicBezTo>
                      <a:pt x="89820" y="174913"/>
                      <a:pt x="89820" y="171762"/>
                      <a:pt x="91396" y="170185"/>
                    </a:cubicBezTo>
                    <a:cubicBezTo>
                      <a:pt x="91396" y="167034"/>
                      <a:pt x="92971" y="165459"/>
                      <a:pt x="94548" y="163884"/>
                    </a:cubicBezTo>
                    <a:cubicBezTo>
                      <a:pt x="97698" y="160732"/>
                      <a:pt x="100851" y="157579"/>
                      <a:pt x="105578" y="154427"/>
                    </a:cubicBezTo>
                    <a:cubicBezTo>
                      <a:pt x="110306" y="151276"/>
                      <a:pt x="115032" y="149701"/>
                      <a:pt x="119761" y="148126"/>
                    </a:cubicBezTo>
                    <a:cubicBezTo>
                      <a:pt x="121336" y="146549"/>
                      <a:pt x="124487" y="144974"/>
                      <a:pt x="126064" y="144974"/>
                    </a:cubicBezTo>
                    <a:cubicBezTo>
                      <a:pt x="127639" y="143398"/>
                      <a:pt x="130790" y="143398"/>
                      <a:pt x="132365" y="143398"/>
                    </a:cubicBezTo>
                    <a:cubicBezTo>
                      <a:pt x="137094" y="141821"/>
                      <a:pt x="141822" y="141821"/>
                      <a:pt x="146548" y="140246"/>
                    </a:cubicBezTo>
                    <a:close/>
                    <a:moveTo>
                      <a:pt x="56727" y="91396"/>
                    </a:moveTo>
                    <a:cubicBezTo>
                      <a:pt x="56727" y="91396"/>
                      <a:pt x="58304" y="96124"/>
                      <a:pt x="61455" y="104002"/>
                    </a:cubicBezTo>
                    <a:cubicBezTo>
                      <a:pt x="64607" y="110305"/>
                      <a:pt x="67758" y="121337"/>
                      <a:pt x="69335" y="130792"/>
                    </a:cubicBezTo>
                    <a:cubicBezTo>
                      <a:pt x="70910" y="135518"/>
                      <a:pt x="70910" y="141821"/>
                      <a:pt x="72487" y="146549"/>
                    </a:cubicBezTo>
                    <a:cubicBezTo>
                      <a:pt x="74062" y="152852"/>
                      <a:pt x="74062" y="157579"/>
                      <a:pt x="74062" y="162307"/>
                    </a:cubicBezTo>
                    <a:cubicBezTo>
                      <a:pt x="72487" y="165459"/>
                      <a:pt x="72487" y="168610"/>
                      <a:pt x="72487" y="170185"/>
                    </a:cubicBezTo>
                    <a:cubicBezTo>
                      <a:pt x="72487" y="171762"/>
                      <a:pt x="72487" y="174913"/>
                      <a:pt x="70910" y="176488"/>
                    </a:cubicBezTo>
                    <a:cubicBezTo>
                      <a:pt x="70910" y="178065"/>
                      <a:pt x="69335" y="181217"/>
                      <a:pt x="67758" y="182792"/>
                    </a:cubicBezTo>
                    <a:cubicBezTo>
                      <a:pt x="66182" y="184368"/>
                      <a:pt x="64607" y="187520"/>
                      <a:pt x="59880" y="189095"/>
                    </a:cubicBezTo>
                    <a:cubicBezTo>
                      <a:pt x="55152" y="185943"/>
                      <a:pt x="50425" y="182792"/>
                      <a:pt x="47274" y="179640"/>
                    </a:cubicBezTo>
                    <a:cubicBezTo>
                      <a:pt x="44121" y="174913"/>
                      <a:pt x="42546" y="170185"/>
                      <a:pt x="40969" y="165459"/>
                    </a:cubicBezTo>
                    <a:cubicBezTo>
                      <a:pt x="40969" y="162307"/>
                      <a:pt x="39394" y="160731"/>
                      <a:pt x="39394" y="157579"/>
                    </a:cubicBezTo>
                    <a:cubicBezTo>
                      <a:pt x="39394" y="156004"/>
                      <a:pt x="39394" y="152852"/>
                      <a:pt x="39394" y="149701"/>
                    </a:cubicBezTo>
                    <a:cubicBezTo>
                      <a:pt x="39394" y="143398"/>
                      <a:pt x="40969" y="138670"/>
                      <a:pt x="40969" y="132366"/>
                    </a:cubicBezTo>
                    <a:cubicBezTo>
                      <a:pt x="44121" y="121337"/>
                      <a:pt x="47274" y="110305"/>
                      <a:pt x="50425" y="102427"/>
                    </a:cubicBezTo>
                    <a:cubicBezTo>
                      <a:pt x="52000" y="99276"/>
                      <a:pt x="53577" y="96124"/>
                      <a:pt x="55152" y="94548"/>
                    </a:cubicBezTo>
                    <a:cubicBezTo>
                      <a:pt x="56727" y="92973"/>
                      <a:pt x="56727" y="91396"/>
                      <a:pt x="56727" y="91396"/>
                    </a:cubicBezTo>
                    <a:close/>
                    <a:moveTo>
                      <a:pt x="176489" y="85093"/>
                    </a:moveTo>
                    <a:cubicBezTo>
                      <a:pt x="181217" y="85093"/>
                      <a:pt x="185944" y="85093"/>
                      <a:pt x="189095" y="85093"/>
                    </a:cubicBezTo>
                    <a:cubicBezTo>
                      <a:pt x="196975" y="85093"/>
                      <a:pt x="200125" y="86668"/>
                      <a:pt x="200125" y="86668"/>
                    </a:cubicBezTo>
                    <a:cubicBezTo>
                      <a:pt x="200125" y="86668"/>
                      <a:pt x="200125" y="86668"/>
                      <a:pt x="198550" y="88245"/>
                    </a:cubicBezTo>
                    <a:cubicBezTo>
                      <a:pt x="198550" y="88245"/>
                      <a:pt x="195398" y="91396"/>
                      <a:pt x="193824" y="92973"/>
                    </a:cubicBezTo>
                    <a:cubicBezTo>
                      <a:pt x="192247" y="96123"/>
                      <a:pt x="189095" y="97699"/>
                      <a:pt x="185944" y="100851"/>
                    </a:cubicBezTo>
                    <a:cubicBezTo>
                      <a:pt x="182792" y="104002"/>
                      <a:pt x="179641" y="105577"/>
                      <a:pt x="176489" y="108731"/>
                    </a:cubicBezTo>
                    <a:cubicBezTo>
                      <a:pt x="171761" y="111880"/>
                      <a:pt x="168609" y="113457"/>
                      <a:pt x="163883" y="116609"/>
                    </a:cubicBezTo>
                    <a:cubicBezTo>
                      <a:pt x="160731" y="118185"/>
                      <a:pt x="156003" y="119760"/>
                      <a:pt x="151276" y="121335"/>
                    </a:cubicBezTo>
                    <a:cubicBezTo>
                      <a:pt x="141822" y="124488"/>
                      <a:pt x="132367" y="124488"/>
                      <a:pt x="122912" y="119760"/>
                    </a:cubicBezTo>
                    <a:cubicBezTo>
                      <a:pt x="122912" y="115032"/>
                      <a:pt x="122912" y="110305"/>
                      <a:pt x="124487" y="105577"/>
                    </a:cubicBezTo>
                    <a:cubicBezTo>
                      <a:pt x="127640" y="102426"/>
                      <a:pt x="130792" y="99274"/>
                      <a:pt x="133942" y="96123"/>
                    </a:cubicBezTo>
                    <a:cubicBezTo>
                      <a:pt x="141822" y="89820"/>
                      <a:pt x="152851" y="86668"/>
                      <a:pt x="162308" y="86668"/>
                    </a:cubicBezTo>
                    <a:cubicBezTo>
                      <a:pt x="167034" y="85093"/>
                      <a:pt x="171761" y="85093"/>
                      <a:pt x="176489" y="85093"/>
                    </a:cubicBezTo>
                    <a:close/>
                    <a:moveTo>
                      <a:pt x="115032" y="18909"/>
                    </a:moveTo>
                    <a:cubicBezTo>
                      <a:pt x="115032" y="18909"/>
                      <a:pt x="115032" y="23636"/>
                      <a:pt x="116609" y="31515"/>
                    </a:cubicBezTo>
                    <a:cubicBezTo>
                      <a:pt x="116609" y="36244"/>
                      <a:pt x="118184" y="40970"/>
                      <a:pt x="118184" y="45697"/>
                    </a:cubicBezTo>
                    <a:cubicBezTo>
                      <a:pt x="118184" y="48850"/>
                      <a:pt x="118184" y="50425"/>
                      <a:pt x="118184" y="53576"/>
                    </a:cubicBezTo>
                    <a:cubicBezTo>
                      <a:pt x="118184" y="56728"/>
                      <a:pt x="118184" y="58303"/>
                      <a:pt x="118184" y="61456"/>
                    </a:cubicBezTo>
                    <a:cubicBezTo>
                      <a:pt x="118184" y="72486"/>
                      <a:pt x="118184" y="83515"/>
                      <a:pt x="115032" y="92972"/>
                    </a:cubicBezTo>
                    <a:cubicBezTo>
                      <a:pt x="113455" y="97698"/>
                      <a:pt x="111880" y="102426"/>
                      <a:pt x="108729" y="105578"/>
                    </a:cubicBezTo>
                    <a:cubicBezTo>
                      <a:pt x="105577" y="108730"/>
                      <a:pt x="102426" y="111881"/>
                      <a:pt x="97697" y="115031"/>
                    </a:cubicBezTo>
                    <a:cubicBezTo>
                      <a:pt x="88243" y="107153"/>
                      <a:pt x="85091" y="97698"/>
                      <a:pt x="83516" y="86669"/>
                    </a:cubicBezTo>
                    <a:cubicBezTo>
                      <a:pt x="83516" y="81940"/>
                      <a:pt x="83516" y="75637"/>
                      <a:pt x="85091" y="70911"/>
                    </a:cubicBezTo>
                    <a:cubicBezTo>
                      <a:pt x="85091" y="66183"/>
                      <a:pt x="88243" y="59879"/>
                      <a:pt x="89819" y="55153"/>
                    </a:cubicBezTo>
                    <a:cubicBezTo>
                      <a:pt x="92971" y="50425"/>
                      <a:pt x="96122" y="45697"/>
                      <a:pt x="97697" y="40970"/>
                    </a:cubicBezTo>
                    <a:cubicBezTo>
                      <a:pt x="100849" y="36244"/>
                      <a:pt x="104001" y="33092"/>
                      <a:pt x="105577" y="29939"/>
                    </a:cubicBezTo>
                    <a:cubicBezTo>
                      <a:pt x="108729" y="26789"/>
                      <a:pt x="110304" y="23636"/>
                      <a:pt x="111880" y="22061"/>
                    </a:cubicBezTo>
                    <a:cubicBezTo>
                      <a:pt x="113455" y="20486"/>
                      <a:pt x="115032" y="18909"/>
                      <a:pt x="115032" y="18909"/>
                    </a:cubicBezTo>
                    <a:close/>
                    <a:moveTo>
                      <a:pt x="212731" y="0"/>
                    </a:moveTo>
                    <a:cubicBezTo>
                      <a:pt x="212731" y="0"/>
                      <a:pt x="214306" y="0"/>
                      <a:pt x="214306" y="0"/>
                    </a:cubicBezTo>
                    <a:cubicBezTo>
                      <a:pt x="214306" y="0"/>
                      <a:pt x="212731" y="0"/>
                      <a:pt x="212731" y="1577"/>
                    </a:cubicBezTo>
                    <a:cubicBezTo>
                      <a:pt x="211154" y="3152"/>
                      <a:pt x="209579" y="6303"/>
                      <a:pt x="208003" y="9455"/>
                    </a:cubicBezTo>
                    <a:cubicBezTo>
                      <a:pt x="203276" y="15758"/>
                      <a:pt x="198548" y="23638"/>
                      <a:pt x="193821" y="31516"/>
                    </a:cubicBezTo>
                    <a:cubicBezTo>
                      <a:pt x="190670" y="34667"/>
                      <a:pt x="187518" y="39396"/>
                      <a:pt x="184367" y="42547"/>
                    </a:cubicBezTo>
                    <a:cubicBezTo>
                      <a:pt x="182790" y="44122"/>
                      <a:pt x="181215" y="45699"/>
                      <a:pt x="179638" y="47274"/>
                    </a:cubicBezTo>
                    <a:cubicBezTo>
                      <a:pt x="178064" y="48850"/>
                      <a:pt x="176487" y="50425"/>
                      <a:pt x="174912" y="52002"/>
                    </a:cubicBezTo>
                    <a:cubicBezTo>
                      <a:pt x="170184" y="55154"/>
                      <a:pt x="167032" y="56729"/>
                      <a:pt x="162306" y="58305"/>
                    </a:cubicBezTo>
                    <a:cubicBezTo>
                      <a:pt x="159154" y="59880"/>
                      <a:pt x="154426" y="59880"/>
                      <a:pt x="151274" y="59880"/>
                    </a:cubicBezTo>
                    <a:cubicBezTo>
                      <a:pt x="141819" y="72486"/>
                      <a:pt x="132365" y="86669"/>
                      <a:pt x="122910" y="99276"/>
                    </a:cubicBezTo>
                    <a:cubicBezTo>
                      <a:pt x="89819" y="151276"/>
                      <a:pt x="64607" y="209581"/>
                      <a:pt x="61455" y="272613"/>
                    </a:cubicBezTo>
                    <a:cubicBezTo>
                      <a:pt x="58303" y="324613"/>
                      <a:pt x="70910" y="376615"/>
                      <a:pt x="91394" y="425464"/>
                    </a:cubicBezTo>
                    <a:cubicBezTo>
                      <a:pt x="102426" y="450676"/>
                      <a:pt x="115032" y="475889"/>
                      <a:pt x="133941" y="497950"/>
                    </a:cubicBezTo>
                    <a:lnTo>
                      <a:pt x="175357" y="531286"/>
                    </a:lnTo>
                    <a:lnTo>
                      <a:pt x="165457" y="505830"/>
                    </a:lnTo>
                    <a:cubicBezTo>
                      <a:pt x="163882" y="496375"/>
                      <a:pt x="163882" y="485346"/>
                      <a:pt x="165457" y="479041"/>
                    </a:cubicBezTo>
                    <a:cubicBezTo>
                      <a:pt x="165457" y="475891"/>
                      <a:pt x="167034" y="472738"/>
                      <a:pt x="167034" y="471163"/>
                    </a:cubicBezTo>
                    <a:cubicBezTo>
                      <a:pt x="168609" y="469588"/>
                      <a:pt x="168609" y="468011"/>
                      <a:pt x="168609" y="468011"/>
                    </a:cubicBezTo>
                    <a:cubicBezTo>
                      <a:pt x="168609" y="468011"/>
                      <a:pt x="168609" y="468011"/>
                      <a:pt x="170185" y="469588"/>
                    </a:cubicBezTo>
                    <a:cubicBezTo>
                      <a:pt x="171760" y="469588"/>
                      <a:pt x="173337" y="472738"/>
                      <a:pt x="174912" y="474314"/>
                    </a:cubicBezTo>
                    <a:cubicBezTo>
                      <a:pt x="178064" y="477466"/>
                      <a:pt x="184367" y="483769"/>
                      <a:pt x="189095" y="491649"/>
                    </a:cubicBezTo>
                    <a:cubicBezTo>
                      <a:pt x="193821" y="499527"/>
                      <a:pt x="198550" y="507405"/>
                      <a:pt x="201701" y="516862"/>
                    </a:cubicBezTo>
                    <a:cubicBezTo>
                      <a:pt x="204853" y="526315"/>
                      <a:pt x="206428" y="535771"/>
                      <a:pt x="201701" y="546801"/>
                    </a:cubicBezTo>
                    <a:lnTo>
                      <a:pt x="183042" y="537471"/>
                    </a:lnTo>
                    <a:lnTo>
                      <a:pt x="198548" y="549952"/>
                    </a:lnTo>
                    <a:cubicBezTo>
                      <a:pt x="210367" y="556649"/>
                      <a:pt x="223466" y="563444"/>
                      <a:pt x="237476" y="570215"/>
                    </a:cubicBezTo>
                    <a:lnTo>
                      <a:pt x="254525" y="577940"/>
                    </a:lnTo>
                    <a:lnTo>
                      <a:pt x="252125" y="576740"/>
                    </a:lnTo>
                    <a:cubicBezTo>
                      <a:pt x="244247" y="570437"/>
                      <a:pt x="237944" y="560982"/>
                      <a:pt x="233216" y="551527"/>
                    </a:cubicBezTo>
                    <a:cubicBezTo>
                      <a:pt x="230066" y="542073"/>
                      <a:pt x="226913" y="532618"/>
                      <a:pt x="223761" y="526315"/>
                    </a:cubicBezTo>
                    <a:cubicBezTo>
                      <a:pt x="222186" y="521588"/>
                      <a:pt x="222186" y="518435"/>
                      <a:pt x="222186" y="516860"/>
                    </a:cubicBezTo>
                    <a:cubicBezTo>
                      <a:pt x="222186" y="515283"/>
                      <a:pt x="222186" y="513708"/>
                      <a:pt x="222186" y="513708"/>
                    </a:cubicBezTo>
                    <a:cubicBezTo>
                      <a:pt x="222186" y="513708"/>
                      <a:pt x="226913" y="515283"/>
                      <a:pt x="231641" y="518435"/>
                    </a:cubicBezTo>
                    <a:cubicBezTo>
                      <a:pt x="237944" y="521588"/>
                      <a:pt x="244247" y="526315"/>
                      <a:pt x="252125" y="532618"/>
                    </a:cubicBezTo>
                    <a:cubicBezTo>
                      <a:pt x="260005" y="538921"/>
                      <a:pt x="266308" y="545224"/>
                      <a:pt x="271036" y="553104"/>
                    </a:cubicBezTo>
                    <a:cubicBezTo>
                      <a:pt x="275762" y="560982"/>
                      <a:pt x="278914" y="570437"/>
                      <a:pt x="278914" y="581467"/>
                    </a:cubicBezTo>
                    <a:lnTo>
                      <a:pt x="265579" y="582949"/>
                    </a:lnTo>
                    <a:lnTo>
                      <a:pt x="281869" y="590330"/>
                    </a:lnTo>
                    <a:lnTo>
                      <a:pt x="353677" y="617791"/>
                    </a:lnTo>
                    <a:lnTo>
                      <a:pt x="322658" y="617791"/>
                    </a:lnTo>
                    <a:lnTo>
                      <a:pt x="305308" y="609240"/>
                    </a:lnTo>
                    <a:cubicBezTo>
                      <a:pt x="287581" y="600771"/>
                      <a:pt x="271036" y="593287"/>
                      <a:pt x="256853" y="587771"/>
                    </a:cubicBezTo>
                    <a:cubicBezTo>
                      <a:pt x="220609" y="573588"/>
                      <a:pt x="185942" y="557830"/>
                      <a:pt x="156002" y="532617"/>
                    </a:cubicBezTo>
                    <a:cubicBezTo>
                      <a:pt x="124487" y="505830"/>
                      <a:pt x="100849" y="471162"/>
                      <a:pt x="85091" y="431767"/>
                    </a:cubicBezTo>
                    <a:cubicBezTo>
                      <a:pt x="66181" y="384493"/>
                      <a:pt x="52000" y="335644"/>
                      <a:pt x="53575" y="283642"/>
                    </a:cubicBezTo>
                    <a:cubicBezTo>
                      <a:pt x="55152" y="239520"/>
                      <a:pt x="66181" y="195398"/>
                      <a:pt x="85091" y="154428"/>
                    </a:cubicBezTo>
                    <a:cubicBezTo>
                      <a:pt x="100849" y="121337"/>
                      <a:pt x="121335" y="88244"/>
                      <a:pt x="144971" y="59880"/>
                    </a:cubicBezTo>
                    <a:cubicBezTo>
                      <a:pt x="144971" y="55154"/>
                      <a:pt x="144971" y="52002"/>
                      <a:pt x="144971" y="47274"/>
                    </a:cubicBezTo>
                    <a:cubicBezTo>
                      <a:pt x="146548" y="42547"/>
                      <a:pt x="148123" y="37819"/>
                      <a:pt x="151274" y="33092"/>
                    </a:cubicBezTo>
                    <a:cubicBezTo>
                      <a:pt x="156002" y="25213"/>
                      <a:pt x="165457" y="18910"/>
                      <a:pt x="179638" y="11031"/>
                    </a:cubicBezTo>
                    <a:cubicBezTo>
                      <a:pt x="187518" y="6303"/>
                      <a:pt x="196973" y="3152"/>
                      <a:pt x="204851" y="1577"/>
                    </a:cubicBezTo>
                    <a:cubicBezTo>
                      <a:pt x="208003" y="1577"/>
                      <a:pt x="211154" y="0"/>
                      <a:pt x="212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69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0F1FE83C-85F3-0448-6D1A-A54F711E323E}"/>
                  </a:ext>
                </a:extLst>
              </p:cNvPr>
              <p:cNvSpPr/>
              <p:nvPr/>
            </p:nvSpPr>
            <p:spPr>
              <a:xfrm>
                <a:off x="2754373" y="1812282"/>
                <a:ext cx="337123" cy="621480"/>
              </a:xfrm>
              <a:custGeom>
                <a:avLst/>
                <a:gdLst>
                  <a:gd name="connsiteX0" fmla="*/ 99179 w 337123"/>
                  <a:gd name="connsiteY0" fmla="*/ 586193 h 621480"/>
                  <a:gd name="connsiteX1" fmla="*/ 132270 w 337123"/>
                  <a:gd name="connsiteY1" fmla="*/ 590920 h 621480"/>
                  <a:gd name="connsiteX2" fmla="*/ 160634 w 337123"/>
                  <a:gd name="connsiteY2" fmla="*/ 598800 h 621480"/>
                  <a:gd name="connsiteX3" fmla="*/ 173240 w 337123"/>
                  <a:gd name="connsiteY3" fmla="*/ 603526 h 621480"/>
                  <a:gd name="connsiteX4" fmla="*/ 160634 w 337123"/>
                  <a:gd name="connsiteY4" fmla="*/ 609831 h 621480"/>
                  <a:gd name="connsiteX5" fmla="*/ 130695 w 337123"/>
                  <a:gd name="connsiteY5" fmla="*/ 619284 h 621480"/>
                  <a:gd name="connsiteX6" fmla="*/ 94452 w 337123"/>
                  <a:gd name="connsiteY6" fmla="*/ 617709 h 621480"/>
                  <a:gd name="connsiteX7" fmla="*/ 70815 w 337123"/>
                  <a:gd name="connsiteY7" fmla="*/ 597225 h 621480"/>
                  <a:gd name="connsiteX8" fmla="*/ 84996 w 337123"/>
                  <a:gd name="connsiteY8" fmla="*/ 589345 h 621480"/>
                  <a:gd name="connsiteX9" fmla="*/ 99179 w 337123"/>
                  <a:gd name="connsiteY9" fmla="*/ 586193 h 621480"/>
                  <a:gd name="connsiteX10" fmla="*/ 211062 w 337123"/>
                  <a:gd name="connsiteY10" fmla="*/ 538920 h 621480"/>
                  <a:gd name="connsiteX11" fmla="*/ 239426 w 337123"/>
                  <a:gd name="connsiteY11" fmla="*/ 538920 h 621480"/>
                  <a:gd name="connsiteX12" fmla="*/ 253607 w 337123"/>
                  <a:gd name="connsiteY12" fmla="*/ 538920 h 621480"/>
                  <a:gd name="connsiteX13" fmla="*/ 250456 w 337123"/>
                  <a:gd name="connsiteY13" fmla="*/ 542072 h 621480"/>
                  <a:gd name="connsiteX14" fmla="*/ 242577 w 337123"/>
                  <a:gd name="connsiteY14" fmla="*/ 549951 h 621480"/>
                  <a:gd name="connsiteX15" fmla="*/ 214213 w 337123"/>
                  <a:gd name="connsiteY15" fmla="*/ 567284 h 621480"/>
                  <a:gd name="connsiteX16" fmla="*/ 181121 w 337123"/>
                  <a:gd name="connsiteY16" fmla="*/ 575162 h 621480"/>
                  <a:gd name="connsiteX17" fmla="*/ 154333 w 337123"/>
                  <a:gd name="connsiteY17" fmla="*/ 560981 h 621480"/>
                  <a:gd name="connsiteX18" fmla="*/ 177971 w 337123"/>
                  <a:gd name="connsiteY18" fmla="*/ 543647 h 621480"/>
                  <a:gd name="connsiteX19" fmla="*/ 211062 w 337123"/>
                  <a:gd name="connsiteY19" fmla="*/ 538920 h 621480"/>
                  <a:gd name="connsiteX20" fmla="*/ 113363 w 337123"/>
                  <a:gd name="connsiteY20" fmla="*/ 510555 h 621480"/>
                  <a:gd name="connsiteX21" fmla="*/ 113363 w 337123"/>
                  <a:gd name="connsiteY21" fmla="*/ 513707 h 621480"/>
                  <a:gd name="connsiteX22" fmla="*/ 111788 w 337123"/>
                  <a:gd name="connsiteY22" fmla="*/ 523161 h 621480"/>
                  <a:gd name="connsiteX23" fmla="*/ 103908 w 337123"/>
                  <a:gd name="connsiteY23" fmla="*/ 549951 h 621480"/>
                  <a:gd name="connsiteX24" fmla="*/ 84998 w 337123"/>
                  <a:gd name="connsiteY24" fmla="*/ 575162 h 621480"/>
                  <a:gd name="connsiteX25" fmla="*/ 72392 w 337123"/>
                  <a:gd name="connsiteY25" fmla="*/ 581467 h 621480"/>
                  <a:gd name="connsiteX26" fmla="*/ 56634 w 337123"/>
                  <a:gd name="connsiteY26" fmla="*/ 578314 h 621480"/>
                  <a:gd name="connsiteX27" fmla="*/ 64514 w 337123"/>
                  <a:gd name="connsiteY27" fmla="*/ 549951 h 621480"/>
                  <a:gd name="connsiteX28" fmla="*/ 83422 w 337123"/>
                  <a:gd name="connsiteY28" fmla="*/ 529465 h 621480"/>
                  <a:gd name="connsiteX29" fmla="*/ 103908 w 337123"/>
                  <a:gd name="connsiteY29" fmla="*/ 515282 h 621480"/>
                  <a:gd name="connsiteX30" fmla="*/ 113363 w 337123"/>
                  <a:gd name="connsiteY30" fmla="*/ 510555 h 621480"/>
                  <a:gd name="connsiteX31" fmla="*/ 170091 w 337123"/>
                  <a:gd name="connsiteY31" fmla="*/ 466433 h 621480"/>
                  <a:gd name="connsiteX32" fmla="*/ 171666 w 337123"/>
                  <a:gd name="connsiteY32" fmla="*/ 469585 h 621480"/>
                  <a:gd name="connsiteX33" fmla="*/ 173243 w 337123"/>
                  <a:gd name="connsiteY33" fmla="*/ 477464 h 621480"/>
                  <a:gd name="connsiteX34" fmla="*/ 173243 w 337123"/>
                  <a:gd name="connsiteY34" fmla="*/ 504252 h 621480"/>
                  <a:gd name="connsiteX35" fmla="*/ 162212 w 337123"/>
                  <a:gd name="connsiteY35" fmla="*/ 532616 h 621480"/>
                  <a:gd name="connsiteX36" fmla="*/ 136999 w 337123"/>
                  <a:gd name="connsiteY36" fmla="*/ 545222 h 621480"/>
                  <a:gd name="connsiteX37" fmla="*/ 135424 w 337123"/>
                  <a:gd name="connsiteY37" fmla="*/ 515283 h 621480"/>
                  <a:gd name="connsiteX38" fmla="*/ 149605 w 337123"/>
                  <a:gd name="connsiteY38" fmla="*/ 490071 h 621480"/>
                  <a:gd name="connsiteX39" fmla="*/ 163788 w 337123"/>
                  <a:gd name="connsiteY39" fmla="*/ 472736 h 621480"/>
                  <a:gd name="connsiteX40" fmla="*/ 168515 w 337123"/>
                  <a:gd name="connsiteY40" fmla="*/ 468010 h 621480"/>
                  <a:gd name="connsiteX41" fmla="*/ 170091 w 337123"/>
                  <a:gd name="connsiteY41" fmla="*/ 466433 h 621480"/>
                  <a:gd name="connsiteX42" fmla="*/ 308759 w 337123"/>
                  <a:gd name="connsiteY42" fmla="*/ 452252 h 621480"/>
                  <a:gd name="connsiteX43" fmla="*/ 307183 w 337123"/>
                  <a:gd name="connsiteY43" fmla="*/ 455404 h 621480"/>
                  <a:gd name="connsiteX44" fmla="*/ 302456 w 337123"/>
                  <a:gd name="connsiteY44" fmla="*/ 463283 h 621480"/>
                  <a:gd name="connsiteX45" fmla="*/ 294578 w 337123"/>
                  <a:gd name="connsiteY45" fmla="*/ 475890 h 621480"/>
                  <a:gd name="connsiteX46" fmla="*/ 289850 w 337123"/>
                  <a:gd name="connsiteY46" fmla="*/ 482191 h 621480"/>
                  <a:gd name="connsiteX47" fmla="*/ 288275 w 337123"/>
                  <a:gd name="connsiteY47" fmla="*/ 483768 h 621480"/>
                  <a:gd name="connsiteX48" fmla="*/ 286698 w 337123"/>
                  <a:gd name="connsiteY48" fmla="*/ 485345 h 621480"/>
                  <a:gd name="connsiteX49" fmla="*/ 283546 w 337123"/>
                  <a:gd name="connsiteY49" fmla="*/ 490071 h 621480"/>
                  <a:gd name="connsiteX50" fmla="*/ 253607 w 337123"/>
                  <a:gd name="connsiteY50" fmla="*/ 513709 h 621480"/>
                  <a:gd name="connsiteX51" fmla="*/ 223666 w 337123"/>
                  <a:gd name="connsiteY51" fmla="*/ 508981 h 621480"/>
                  <a:gd name="connsiteX52" fmla="*/ 241001 w 337123"/>
                  <a:gd name="connsiteY52" fmla="*/ 483768 h 621480"/>
                  <a:gd name="connsiteX53" fmla="*/ 247304 w 337123"/>
                  <a:gd name="connsiteY53" fmla="*/ 479041 h 621480"/>
                  <a:gd name="connsiteX54" fmla="*/ 253607 w 337123"/>
                  <a:gd name="connsiteY54" fmla="*/ 474313 h 621480"/>
                  <a:gd name="connsiteX55" fmla="*/ 261485 w 337123"/>
                  <a:gd name="connsiteY55" fmla="*/ 469587 h 621480"/>
                  <a:gd name="connsiteX56" fmla="*/ 269365 w 337123"/>
                  <a:gd name="connsiteY56" fmla="*/ 466433 h 621480"/>
                  <a:gd name="connsiteX57" fmla="*/ 296153 w 337123"/>
                  <a:gd name="connsiteY57" fmla="*/ 455404 h 621480"/>
                  <a:gd name="connsiteX58" fmla="*/ 308759 w 337123"/>
                  <a:gd name="connsiteY58" fmla="*/ 452252 h 621480"/>
                  <a:gd name="connsiteX59" fmla="*/ 200031 w 337123"/>
                  <a:gd name="connsiteY59" fmla="*/ 408130 h 621480"/>
                  <a:gd name="connsiteX60" fmla="*/ 201607 w 337123"/>
                  <a:gd name="connsiteY60" fmla="*/ 411282 h 621480"/>
                  <a:gd name="connsiteX61" fmla="*/ 206334 w 337123"/>
                  <a:gd name="connsiteY61" fmla="*/ 419160 h 621480"/>
                  <a:gd name="connsiteX62" fmla="*/ 217365 w 337123"/>
                  <a:gd name="connsiteY62" fmla="*/ 444373 h 621480"/>
                  <a:gd name="connsiteX63" fmla="*/ 217365 w 337123"/>
                  <a:gd name="connsiteY63" fmla="*/ 452252 h 621480"/>
                  <a:gd name="connsiteX64" fmla="*/ 218940 w 337123"/>
                  <a:gd name="connsiteY64" fmla="*/ 460131 h 621480"/>
                  <a:gd name="connsiteX65" fmla="*/ 218940 w 337123"/>
                  <a:gd name="connsiteY65" fmla="*/ 468010 h 621480"/>
                  <a:gd name="connsiteX66" fmla="*/ 217365 w 337123"/>
                  <a:gd name="connsiteY66" fmla="*/ 475889 h 621480"/>
                  <a:gd name="connsiteX67" fmla="*/ 196879 w 337123"/>
                  <a:gd name="connsiteY67" fmla="*/ 494800 h 621480"/>
                  <a:gd name="connsiteX68" fmla="*/ 187424 w 337123"/>
                  <a:gd name="connsiteY68" fmla="*/ 468010 h 621480"/>
                  <a:gd name="connsiteX69" fmla="*/ 188999 w 337123"/>
                  <a:gd name="connsiteY69" fmla="*/ 442798 h 621480"/>
                  <a:gd name="connsiteX70" fmla="*/ 192151 w 337123"/>
                  <a:gd name="connsiteY70" fmla="*/ 430191 h 621480"/>
                  <a:gd name="connsiteX71" fmla="*/ 195304 w 337123"/>
                  <a:gd name="connsiteY71" fmla="*/ 419160 h 621480"/>
                  <a:gd name="connsiteX72" fmla="*/ 198456 w 337123"/>
                  <a:gd name="connsiteY72" fmla="*/ 411282 h 621480"/>
                  <a:gd name="connsiteX73" fmla="*/ 200031 w 337123"/>
                  <a:gd name="connsiteY73" fmla="*/ 408130 h 621480"/>
                  <a:gd name="connsiteX74" fmla="*/ 332397 w 337123"/>
                  <a:gd name="connsiteY74" fmla="*/ 362431 h 621480"/>
                  <a:gd name="connsiteX75" fmla="*/ 330821 w 337123"/>
                  <a:gd name="connsiteY75" fmla="*/ 365583 h 621480"/>
                  <a:gd name="connsiteX76" fmla="*/ 327671 w 337123"/>
                  <a:gd name="connsiteY76" fmla="*/ 373462 h 621480"/>
                  <a:gd name="connsiteX77" fmla="*/ 315063 w 337123"/>
                  <a:gd name="connsiteY77" fmla="*/ 401827 h 621480"/>
                  <a:gd name="connsiteX78" fmla="*/ 305609 w 337123"/>
                  <a:gd name="connsiteY78" fmla="*/ 416008 h 621480"/>
                  <a:gd name="connsiteX79" fmla="*/ 299305 w 337123"/>
                  <a:gd name="connsiteY79" fmla="*/ 422311 h 621480"/>
                  <a:gd name="connsiteX80" fmla="*/ 293003 w 337123"/>
                  <a:gd name="connsiteY80" fmla="*/ 427039 h 621480"/>
                  <a:gd name="connsiteX81" fmla="*/ 263062 w 337123"/>
                  <a:gd name="connsiteY81" fmla="*/ 431766 h 621480"/>
                  <a:gd name="connsiteX82" fmla="*/ 264639 w 337123"/>
                  <a:gd name="connsiteY82" fmla="*/ 417585 h 621480"/>
                  <a:gd name="connsiteX83" fmla="*/ 267789 w 337123"/>
                  <a:gd name="connsiteY83" fmla="*/ 411281 h 621480"/>
                  <a:gd name="connsiteX84" fmla="*/ 272517 w 337123"/>
                  <a:gd name="connsiteY84" fmla="*/ 404978 h 621480"/>
                  <a:gd name="connsiteX85" fmla="*/ 296155 w 337123"/>
                  <a:gd name="connsiteY85" fmla="*/ 384492 h 621480"/>
                  <a:gd name="connsiteX86" fmla="*/ 321367 w 337123"/>
                  <a:gd name="connsiteY86" fmla="*/ 368734 h 621480"/>
                  <a:gd name="connsiteX87" fmla="*/ 332397 w 337123"/>
                  <a:gd name="connsiteY87" fmla="*/ 362431 h 621480"/>
                  <a:gd name="connsiteX88" fmla="*/ 220517 w 337123"/>
                  <a:gd name="connsiteY88" fmla="*/ 335644 h 621480"/>
                  <a:gd name="connsiteX89" fmla="*/ 223668 w 337123"/>
                  <a:gd name="connsiteY89" fmla="*/ 338796 h 621480"/>
                  <a:gd name="connsiteX90" fmla="*/ 229972 w 337123"/>
                  <a:gd name="connsiteY90" fmla="*/ 345099 h 621480"/>
                  <a:gd name="connsiteX91" fmla="*/ 244153 w 337123"/>
                  <a:gd name="connsiteY91" fmla="*/ 368736 h 621480"/>
                  <a:gd name="connsiteX92" fmla="*/ 252033 w 337123"/>
                  <a:gd name="connsiteY92" fmla="*/ 398676 h 621480"/>
                  <a:gd name="connsiteX93" fmla="*/ 250456 w 337123"/>
                  <a:gd name="connsiteY93" fmla="*/ 406555 h 621480"/>
                  <a:gd name="connsiteX94" fmla="*/ 247305 w 337123"/>
                  <a:gd name="connsiteY94" fmla="*/ 412857 h 621480"/>
                  <a:gd name="connsiteX95" fmla="*/ 237850 w 337123"/>
                  <a:gd name="connsiteY95" fmla="*/ 423888 h 621480"/>
                  <a:gd name="connsiteX96" fmla="*/ 218940 w 337123"/>
                  <a:gd name="connsiteY96" fmla="*/ 397099 h 621480"/>
                  <a:gd name="connsiteX97" fmla="*/ 217365 w 337123"/>
                  <a:gd name="connsiteY97" fmla="*/ 390797 h 621480"/>
                  <a:gd name="connsiteX98" fmla="*/ 217365 w 337123"/>
                  <a:gd name="connsiteY98" fmla="*/ 387644 h 621480"/>
                  <a:gd name="connsiteX99" fmla="*/ 217365 w 337123"/>
                  <a:gd name="connsiteY99" fmla="*/ 384494 h 621480"/>
                  <a:gd name="connsiteX100" fmla="*/ 217365 w 337123"/>
                  <a:gd name="connsiteY100" fmla="*/ 370311 h 621480"/>
                  <a:gd name="connsiteX101" fmla="*/ 218940 w 337123"/>
                  <a:gd name="connsiteY101" fmla="*/ 346674 h 621480"/>
                  <a:gd name="connsiteX102" fmla="*/ 220517 w 337123"/>
                  <a:gd name="connsiteY102" fmla="*/ 338796 h 621480"/>
                  <a:gd name="connsiteX103" fmla="*/ 220517 w 337123"/>
                  <a:gd name="connsiteY103" fmla="*/ 335644 h 621480"/>
                  <a:gd name="connsiteX104" fmla="*/ 228394 w 337123"/>
                  <a:gd name="connsiteY104" fmla="*/ 267884 h 621480"/>
                  <a:gd name="connsiteX105" fmla="*/ 237849 w 337123"/>
                  <a:gd name="connsiteY105" fmla="*/ 274187 h 621480"/>
                  <a:gd name="connsiteX106" fmla="*/ 242577 w 337123"/>
                  <a:gd name="connsiteY106" fmla="*/ 277339 h 621480"/>
                  <a:gd name="connsiteX107" fmla="*/ 247304 w 337123"/>
                  <a:gd name="connsiteY107" fmla="*/ 282067 h 621480"/>
                  <a:gd name="connsiteX108" fmla="*/ 256759 w 337123"/>
                  <a:gd name="connsiteY108" fmla="*/ 293097 h 621480"/>
                  <a:gd name="connsiteX109" fmla="*/ 261487 w 337123"/>
                  <a:gd name="connsiteY109" fmla="*/ 299400 h 621480"/>
                  <a:gd name="connsiteX110" fmla="*/ 263062 w 337123"/>
                  <a:gd name="connsiteY110" fmla="*/ 302552 h 621480"/>
                  <a:gd name="connsiteX111" fmla="*/ 264639 w 337123"/>
                  <a:gd name="connsiteY111" fmla="*/ 305703 h 621480"/>
                  <a:gd name="connsiteX112" fmla="*/ 269365 w 337123"/>
                  <a:gd name="connsiteY112" fmla="*/ 319886 h 621480"/>
                  <a:gd name="connsiteX113" fmla="*/ 269365 w 337123"/>
                  <a:gd name="connsiteY113" fmla="*/ 327764 h 621480"/>
                  <a:gd name="connsiteX114" fmla="*/ 267790 w 337123"/>
                  <a:gd name="connsiteY114" fmla="*/ 334067 h 621480"/>
                  <a:gd name="connsiteX115" fmla="*/ 261487 w 337123"/>
                  <a:gd name="connsiteY115" fmla="*/ 345099 h 621480"/>
                  <a:gd name="connsiteX116" fmla="*/ 239426 w 337123"/>
                  <a:gd name="connsiteY116" fmla="*/ 326189 h 621480"/>
                  <a:gd name="connsiteX117" fmla="*/ 236274 w 337123"/>
                  <a:gd name="connsiteY117" fmla="*/ 319886 h 621480"/>
                  <a:gd name="connsiteX118" fmla="*/ 233122 w 337123"/>
                  <a:gd name="connsiteY118" fmla="*/ 313583 h 621480"/>
                  <a:gd name="connsiteX119" fmla="*/ 229971 w 337123"/>
                  <a:gd name="connsiteY119" fmla="*/ 300977 h 621480"/>
                  <a:gd name="connsiteX120" fmla="*/ 228394 w 337123"/>
                  <a:gd name="connsiteY120" fmla="*/ 288370 h 621480"/>
                  <a:gd name="connsiteX121" fmla="*/ 228394 w 337123"/>
                  <a:gd name="connsiteY121" fmla="*/ 282067 h 621480"/>
                  <a:gd name="connsiteX122" fmla="*/ 228394 w 337123"/>
                  <a:gd name="connsiteY122" fmla="*/ 277339 h 621480"/>
                  <a:gd name="connsiteX123" fmla="*/ 228394 w 337123"/>
                  <a:gd name="connsiteY123" fmla="*/ 267884 h 621480"/>
                  <a:gd name="connsiteX124" fmla="*/ 337123 w 337123"/>
                  <a:gd name="connsiteY124" fmla="*/ 264732 h 621480"/>
                  <a:gd name="connsiteX125" fmla="*/ 337123 w 337123"/>
                  <a:gd name="connsiteY125" fmla="*/ 278913 h 621480"/>
                  <a:gd name="connsiteX126" fmla="*/ 335548 w 337123"/>
                  <a:gd name="connsiteY126" fmla="*/ 293096 h 621480"/>
                  <a:gd name="connsiteX127" fmla="*/ 333972 w 337123"/>
                  <a:gd name="connsiteY127" fmla="*/ 300975 h 621480"/>
                  <a:gd name="connsiteX128" fmla="*/ 330820 w 337123"/>
                  <a:gd name="connsiteY128" fmla="*/ 308854 h 621480"/>
                  <a:gd name="connsiteX129" fmla="*/ 324519 w 337123"/>
                  <a:gd name="connsiteY129" fmla="*/ 324612 h 621480"/>
                  <a:gd name="connsiteX130" fmla="*/ 319790 w 337123"/>
                  <a:gd name="connsiteY130" fmla="*/ 332490 h 621480"/>
                  <a:gd name="connsiteX131" fmla="*/ 315062 w 337123"/>
                  <a:gd name="connsiteY131" fmla="*/ 338794 h 621480"/>
                  <a:gd name="connsiteX132" fmla="*/ 286698 w 337123"/>
                  <a:gd name="connsiteY132" fmla="*/ 349825 h 621480"/>
                  <a:gd name="connsiteX133" fmla="*/ 285123 w 337123"/>
                  <a:gd name="connsiteY133" fmla="*/ 335644 h 621480"/>
                  <a:gd name="connsiteX134" fmla="*/ 286698 w 337123"/>
                  <a:gd name="connsiteY134" fmla="*/ 329341 h 621480"/>
                  <a:gd name="connsiteX135" fmla="*/ 289850 w 337123"/>
                  <a:gd name="connsiteY135" fmla="*/ 323036 h 621480"/>
                  <a:gd name="connsiteX136" fmla="*/ 297729 w 337123"/>
                  <a:gd name="connsiteY136" fmla="*/ 310429 h 621480"/>
                  <a:gd name="connsiteX137" fmla="*/ 302456 w 337123"/>
                  <a:gd name="connsiteY137" fmla="*/ 304128 h 621480"/>
                  <a:gd name="connsiteX138" fmla="*/ 307184 w 337123"/>
                  <a:gd name="connsiteY138" fmla="*/ 297825 h 621480"/>
                  <a:gd name="connsiteX139" fmla="*/ 327670 w 337123"/>
                  <a:gd name="connsiteY139" fmla="*/ 274187 h 621480"/>
                  <a:gd name="connsiteX140" fmla="*/ 337123 w 337123"/>
                  <a:gd name="connsiteY140" fmla="*/ 264732 h 621480"/>
                  <a:gd name="connsiteX141" fmla="*/ 211061 w 337123"/>
                  <a:gd name="connsiteY141" fmla="*/ 200126 h 621480"/>
                  <a:gd name="connsiteX142" fmla="*/ 223667 w 337123"/>
                  <a:gd name="connsiteY142" fmla="*/ 204854 h 621480"/>
                  <a:gd name="connsiteX143" fmla="*/ 247303 w 337123"/>
                  <a:gd name="connsiteY143" fmla="*/ 217461 h 621480"/>
                  <a:gd name="connsiteX144" fmla="*/ 253608 w 337123"/>
                  <a:gd name="connsiteY144" fmla="*/ 222187 h 621480"/>
                  <a:gd name="connsiteX145" fmla="*/ 258335 w 337123"/>
                  <a:gd name="connsiteY145" fmla="*/ 226914 h 621480"/>
                  <a:gd name="connsiteX146" fmla="*/ 266214 w 337123"/>
                  <a:gd name="connsiteY146" fmla="*/ 239522 h 621480"/>
                  <a:gd name="connsiteX147" fmla="*/ 269366 w 337123"/>
                  <a:gd name="connsiteY147" fmla="*/ 253703 h 621480"/>
                  <a:gd name="connsiteX148" fmla="*/ 267789 w 337123"/>
                  <a:gd name="connsiteY148" fmla="*/ 260006 h 621480"/>
                  <a:gd name="connsiteX149" fmla="*/ 264638 w 337123"/>
                  <a:gd name="connsiteY149" fmla="*/ 266309 h 621480"/>
                  <a:gd name="connsiteX150" fmla="*/ 237850 w 337123"/>
                  <a:gd name="connsiteY150" fmla="*/ 253703 h 621480"/>
                  <a:gd name="connsiteX151" fmla="*/ 229970 w 337123"/>
                  <a:gd name="connsiteY151" fmla="*/ 242671 h 621480"/>
                  <a:gd name="connsiteX152" fmla="*/ 223667 w 337123"/>
                  <a:gd name="connsiteY152" fmla="*/ 231642 h 621480"/>
                  <a:gd name="connsiteX153" fmla="*/ 220516 w 337123"/>
                  <a:gd name="connsiteY153" fmla="*/ 225339 h 621480"/>
                  <a:gd name="connsiteX154" fmla="*/ 217364 w 337123"/>
                  <a:gd name="connsiteY154" fmla="*/ 219035 h 621480"/>
                  <a:gd name="connsiteX155" fmla="*/ 214213 w 337123"/>
                  <a:gd name="connsiteY155" fmla="*/ 209581 h 621480"/>
                  <a:gd name="connsiteX156" fmla="*/ 211061 w 337123"/>
                  <a:gd name="connsiteY156" fmla="*/ 200126 h 621480"/>
                  <a:gd name="connsiteX157" fmla="*/ 321366 w 337123"/>
                  <a:gd name="connsiteY157" fmla="*/ 173337 h 621480"/>
                  <a:gd name="connsiteX158" fmla="*/ 324517 w 337123"/>
                  <a:gd name="connsiteY158" fmla="*/ 187518 h 621480"/>
                  <a:gd name="connsiteX159" fmla="*/ 326094 w 337123"/>
                  <a:gd name="connsiteY159" fmla="*/ 201701 h 621480"/>
                  <a:gd name="connsiteX160" fmla="*/ 326094 w 337123"/>
                  <a:gd name="connsiteY160" fmla="*/ 209581 h 621480"/>
                  <a:gd name="connsiteX161" fmla="*/ 326094 w 337123"/>
                  <a:gd name="connsiteY161" fmla="*/ 217459 h 621480"/>
                  <a:gd name="connsiteX162" fmla="*/ 322942 w 337123"/>
                  <a:gd name="connsiteY162" fmla="*/ 234792 h 621480"/>
                  <a:gd name="connsiteX163" fmla="*/ 316639 w 337123"/>
                  <a:gd name="connsiteY163" fmla="*/ 250552 h 621480"/>
                  <a:gd name="connsiteX164" fmla="*/ 291427 w 337123"/>
                  <a:gd name="connsiteY164" fmla="*/ 267885 h 621480"/>
                  <a:gd name="connsiteX165" fmla="*/ 288275 w 337123"/>
                  <a:gd name="connsiteY165" fmla="*/ 261582 h 621480"/>
                  <a:gd name="connsiteX166" fmla="*/ 286698 w 337123"/>
                  <a:gd name="connsiteY166" fmla="*/ 255278 h 621480"/>
                  <a:gd name="connsiteX167" fmla="*/ 286698 w 337123"/>
                  <a:gd name="connsiteY167" fmla="*/ 241097 h 621480"/>
                  <a:gd name="connsiteX168" fmla="*/ 291427 w 337123"/>
                  <a:gd name="connsiteY168" fmla="*/ 223762 h 621480"/>
                  <a:gd name="connsiteX169" fmla="*/ 297730 w 337123"/>
                  <a:gd name="connsiteY169" fmla="*/ 209581 h 621480"/>
                  <a:gd name="connsiteX170" fmla="*/ 305608 w 337123"/>
                  <a:gd name="connsiteY170" fmla="*/ 195398 h 621480"/>
                  <a:gd name="connsiteX171" fmla="*/ 313488 w 337123"/>
                  <a:gd name="connsiteY171" fmla="*/ 184367 h 621480"/>
                  <a:gd name="connsiteX172" fmla="*/ 321366 w 337123"/>
                  <a:gd name="connsiteY172" fmla="*/ 173337 h 621480"/>
                  <a:gd name="connsiteX173" fmla="*/ 182697 w 337123"/>
                  <a:gd name="connsiteY173" fmla="*/ 140244 h 621480"/>
                  <a:gd name="connsiteX174" fmla="*/ 185849 w 337123"/>
                  <a:gd name="connsiteY174" fmla="*/ 140244 h 621480"/>
                  <a:gd name="connsiteX175" fmla="*/ 193729 w 337123"/>
                  <a:gd name="connsiteY175" fmla="*/ 140244 h 621480"/>
                  <a:gd name="connsiteX176" fmla="*/ 206335 w 337123"/>
                  <a:gd name="connsiteY176" fmla="*/ 141821 h 621480"/>
                  <a:gd name="connsiteX177" fmla="*/ 212636 w 337123"/>
                  <a:gd name="connsiteY177" fmla="*/ 143396 h 621480"/>
                  <a:gd name="connsiteX178" fmla="*/ 218940 w 337123"/>
                  <a:gd name="connsiteY178" fmla="*/ 146547 h 621480"/>
                  <a:gd name="connsiteX179" fmla="*/ 233123 w 337123"/>
                  <a:gd name="connsiteY179" fmla="*/ 152850 h 621480"/>
                  <a:gd name="connsiteX180" fmla="*/ 244152 w 337123"/>
                  <a:gd name="connsiteY180" fmla="*/ 162305 h 621480"/>
                  <a:gd name="connsiteX181" fmla="*/ 247304 w 337123"/>
                  <a:gd name="connsiteY181" fmla="*/ 168608 h 621480"/>
                  <a:gd name="connsiteX182" fmla="*/ 252032 w 337123"/>
                  <a:gd name="connsiteY182" fmla="*/ 173337 h 621480"/>
                  <a:gd name="connsiteX183" fmla="*/ 253609 w 337123"/>
                  <a:gd name="connsiteY183" fmla="*/ 179640 h 621480"/>
                  <a:gd name="connsiteX184" fmla="*/ 252032 w 337123"/>
                  <a:gd name="connsiteY184" fmla="*/ 187518 h 621480"/>
                  <a:gd name="connsiteX185" fmla="*/ 236274 w 337123"/>
                  <a:gd name="connsiteY185" fmla="*/ 187518 h 621480"/>
                  <a:gd name="connsiteX186" fmla="*/ 223668 w 337123"/>
                  <a:gd name="connsiteY186" fmla="*/ 182790 h 621480"/>
                  <a:gd name="connsiteX187" fmla="*/ 217365 w 337123"/>
                  <a:gd name="connsiteY187" fmla="*/ 179640 h 621480"/>
                  <a:gd name="connsiteX188" fmla="*/ 214213 w 337123"/>
                  <a:gd name="connsiteY188" fmla="*/ 178063 h 621480"/>
                  <a:gd name="connsiteX189" fmla="*/ 211061 w 337123"/>
                  <a:gd name="connsiteY189" fmla="*/ 176488 h 621480"/>
                  <a:gd name="connsiteX190" fmla="*/ 201607 w 337123"/>
                  <a:gd name="connsiteY190" fmla="*/ 167032 h 621480"/>
                  <a:gd name="connsiteX191" fmla="*/ 193729 w 337123"/>
                  <a:gd name="connsiteY191" fmla="*/ 157579 h 621480"/>
                  <a:gd name="connsiteX192" fmla="*/ 192152 w 337123"/>
                  <a:gd name="connsiteY192" fmla="*/ 156002 h 621480"/>
                  <a:gd name="connsiteX193" fmla="*/ 190577 w 337123"/>
                  <a:gd name="connsiteY193" fmla="*/ 154427 h 621480"/>
                  <a:gd name="connsiteX194" fmla="*/ 187424 w 337123"/>
                  <a:gd name="connsiteY194" fmla="*/ 149699 h 621480"/>
                  <a:gd name="connsiteX195" fmla="*/ 184272 w 337123"/>
                  <a:gd name="connsiteY195" fmla="*/ 143396 h 621480"/>
                  <a:gd name="connsiteX196" fmla="*/ 182697 w 337123"/>
                  <a:gd name="connsiteY196" fmla="*/ 140244 h 621480"/>
                  <a:gd name="connsiteX197" fmla="*/ 279046 w 337123"/>
                  <a:gd name="connsiteY197" fmla="*/ 93424 h 621480"/>
                  <a:gd name="connsiteX198" fmla="*/ 283547 w 337123"/>
                  <a:gd name="connsiteY198" fmla="*/ 102427 h 621480"/>
                  <a:gd name="connsiteX199" fmla="*/ 293003 w 337123"/>
                  <a:gd name="connsiteY199" fmla="*/ 132367 h 621480"/>
                  <a:gd name="connsiteX200" fmla="*/ 294578 w 337123"/>
                  <a:gd name="connsiteY200" fmla="*/ 149701 h 621480"/>
                  <a:gd name="connsiteX201" fmla="*/ 294578 w 337123"/>
                  <a:gd name="connsiteY201" fmla="*/ 157581 h 621480"/>
                  <a:gd name="connsiteX202" fmla="*/ 293003 w 337123"/>
                  <a:gd name="connsiteY202" fmla="*/ 165459 h 621480"/>
                  <a:gd name="connsiteX203" fmla="*/ 286700 w 337123"/>
                  <a:gd name="connsiteY203" fmla="*/ 179642 h 621480"/>
                  <a:gd name="connsiteX204" fmla="*/ 274094 w 337123"/>
                  <a:gd name="connsiteY204" fmla="*/ 189097 h 621480"/>
                  <a:gd name="connsiteX205" fmla="*/ 269365 w 337123"/>
                  <a:gd name="connsiteY205" fmla="*/ 182792 h 621480"/>
                  <a:gd name="connsiteX206" fmla="*/ 266214 w 337123"/>
                  <a:gd name="connsiteY206" fmla="*/ 176490 h 621480"/>
                  <a:gd name="connsiteX207" fmla="*/ 264639 w 337123"/>
                  <a:gd name="connsiteY207" fmla="*/ 170187 h 621480"/>
                  <a:gd name="connsiteX208" fmla="*/ 263062 w 337123"/>
                  <a:gd name="connsiteY208" fmla="*/ 162307 h 621480"/>
                  <a:gd name="connsiteX209" fmla="*/ 264639 w 337123"/>
                  <a:gd name="connsiteY209" fmla="*/ 146550 h 621480"/>
                  <a:gd name="connsiteX210" fmla="*/ 267789 w 337123"/>
                  <a:gd name="connsiteY210" fmla="*/ 130792 h 621480"/>
                  <a:gd name="connsiteX211" fmla="*/ 275669 w 337123"/>
                  <a:gd name="connsiteY211" fmla="*/ 102427 h 621480"/>
                  <a:gd name="connsiteX212" fmla="*/ 280397 w 337123"/>
                  <a:gd name="connsiteY212" fmla="*/ 89821 h 621480"/>
                  <a:gd name="connsiteX213" fmla="*/ 279046 w 337123"/>
                  <a:gd name="connsiteY213" fmla="*/ 93424 h 621480"/>
                  <a:gd name="connsiteX214" fmla="*/ 278820 w 337123"/>
                  <a:gd name="connsiteY214" fmla="*/ 92973 h 621480"/>
                  <a:gd name="connsiteX215" fmla="*/ 280397 w 337123"/>
                  <a:gd name="connsiteY215" fmla="*/ 89821 h 621480"/>
                  <a:gd name="connsiteX216" fmla="*/ 148030 w 337123"/>
                  <a:gd name="connsiteY216" fmla="*/ 81941 h 621480"/>
                  <a:gd name="connsiteX217" fmla="*/ 160637 w 337123"/>
                  <a:gd name="connsiteY217" fmla="*/ 81941 h 621480"/>
                  <a:gd name="connsiteX218" fmla="*/ 174820 w 337123"/>
                  <a:gd name="connsiteY218" fmla="*/ 83516 h 621480"/>
                  <a:gd name="connsiteX219" fmla="*/ 203182 w 337123"/>
                  <a:gd name="connsiteY219" fmla="*/ 94547 h 621480"/>
                  <a:gd name="connsiteX220" fmla="*/ 207910 w 337123"/>
                  <a:gd name="connsiteY220" fmla="*/ 102427 h 621480"/>
                  <a:gd name="connsiteX221" fmla="*/ 211062 w 337123"/>
                  <a:gd name="connsiteY221" fmla="*/ 116608 h 621480"/>
                  <a:gd name="connsiteX222" fmla="*/ 182698 w 337123"/>
                  <a:gd name="connsiteY222" fmla="*/ 118185 h 621480"/>
                  <a:gd name="connsiteX223" fmla="*/ 170091 w 337123"/>
                  <a:gd name="connsiteY223" fmla="*/ 113457 h 621480"/>
                  <a:gd name="connsiteX224" fmla="*/ 159062 w 337123"/>
                  <a:gd name="connsiteY224" fmla="*/ 105579 h 621480"/>
                  <a:gd name="connsiteX225" fmla="*/ 149605 w 337123"/>
                  <a:gd name="connsiteY225" fmla="*/ 97699 h 621480"/>
                  <a:gd name="connsiteX226" fmla="*/ 141727 w 337123"/>
                  <a:gd name="connsiteY226" fmla="*/ 89821 h 621480"/>
                  <a:gd name="connsiteX227" fmla="*/ 136999 w 337123"/>
                  <a:gd name="connsiteY227" fmla="*/ 85093 h 621480"/>
                  <a:gd name="connsiteX228" fmla="*/ 135424 w 337123"/>
                  <a:gd name="connsiteY228" fmla="*/ 83516 h 621480"/>
                  <a:gd name="connsiteX229" fmla="*/ 148030 w 337123"/>
                  <a:gd name="connsiteY229" fmla="*/ 81941 h 621480"/>
                  <a:gd name="connsiteX230" fmla="*/ 223667 w 337123"/>
                  <a:gd name="connsiteY230" fmla="*/ 18909 h 621480"/>
                  <a:gd name="connsiteX231" fmla="*/ 226818 w 337123"/>
                  <a:gd name="connsiteY231" fmla="*/ 22061 h 621480"/>
                  <a:gd name="connsiteX232" fmla="*/ 233121 w 337123"/>
                  <a:gd name="connsiteY232" fmla="*/ 29940 h 621480"/>
                  <a:gd name="connsiteX233" fmla="*/ 241001 w 337123"/>
                  <a:gd name="connsiteY233" fmla="*/ 40970 h 621480"/>
                  <a:gd name="connsiteX234" fmla="*/ 248879 w 337123"/>
                  <a:gd name="connsiteY234" fmla="*/ 55153 h 621480"/>
                  <a:gd name="connsiteX235" fmla="*/ 253607 w 337123"/>
                  <a:gd name="connsiteY235" fmla="*/ 70911 h 621480"/>
                  <a:gd name="connsiteX236" fmla="*/ 255182 w 337123"/>
                  <a:gd name="connsiteY236" fmla="*/ 86669 h 621480"/>
                  <a:gd name="connsiteX237" fmla="*/ 241001 w 337123"/>
                  <a:gd name="connsiteY237" fmla="*/ 113456 h 621480"/>
                  <a:gd name="connsiteX238" fmla="*/ 229970 w 337123"/>
                  <a:gd name="connsiteY238" fmla="*/ 105578 h 621480"/>
                  <a:gd name="connsiteX239" fmla="*/ 223667 w 337123"/>
                  <a:gd name="connsiteY239" fmla="*/ 92972 h 621480"/>
                  <a:gd name="connsiteX240" fmla="*/ 220515 w 337123"/>
                  <a:gd name="connsiteY240" fmla="*/ 61454 h 621480"/>
                  <a:gd name="connsiteX241" fmla="*/ 220515 w 337123"/>
                  <a:gd name="connsiteY241" fmla="*/ 53576 h 621480"/>
                  <a:gd name="connsiteX242" fmla="*/ 220515 w 337123"/>
                  <a:gd name="connsiteY242" fmla="*/ 45698 h 621480"/>
                  <a:gd name="connsiteX243" fmla="*/ 222092 w 337123"/>
                  <a:gd name="connsiteY243" fmla="*/ 31515 h 621480"/>
                  <a:gd name="connsiteX244" fmla="*/ 223667 w 337123"/>
                  <a:gd name="connsiteY244" fmla="*/ 18909 h 621480"/>
                  <a:gd name="connsiteX245" fmla="*/ 125967 w 337123"/>
                  <a:gd name="connsiteY245" fmla="*/ 0 h 621480"/>
                  <a:gd name="connsiteX246" fmla="*/ 129118 w 337123"/>
                  <a:gd name="connsiteY246" fmla="*/ 0 h 621480"/>
                  <a:gd name="connsiteX247" fmla="*/ 136999 w 337123"/>
                  <a:gd name="connsiteY247" fmla="*/ 1577 h 621480"/>
                  <a:gd name="connsiteX248" fmla="*/ 162211 w 337123"/>
                  <a:gd name="connsiteY248" fmla="*/ 11031 h 621480"/>
                  <a:gd name="connsiteX249" fmla="*/ 185847 w 337123"/>
                  <a:gd name="connsiteY249" fmla="*/ 31516 h 621480"/>
                  <a:gd name="connsiteX250" fmla="*/ 192150 w 337123"/>
                  <a:gd name="connsiteY250" fmla="*/ 45699 h 621480"/>
                  <a:gd name="connsiteX251" fmla="*/ 192150 w 337123"/>
                  <a:gd name="connsiteY251" fmla="*/ 58305 h 621480"/>
                  <a:gd name="connsiteX252" fmla="*/ 228394 w 337123"/>
                  <a:gd name="connsiteY252" fmla="*/ 108730 h 621480"/>
                  <a:gd name="connsiteX253" fmla="*/ 285123 w 337123"/>
                  <a:gd name="connsiteY253" fmla="*/ 304128 h 621480"/>
                  <a:gd name="connsiteX254" fmla="*/ 245727 w 337123"/>
                  <a:gd name="connsiteY254" fmla="*/ 449101 h 621480"/>
                  <a:gd name="connsiteX255" fmla="*/ 140150 w 337123"/>
                  <a:gd name="connsiteY255" fmla="*/ 559406 h 621480"/>
                  <a:gd name="connsiteX256" fmla="*/ 32513 w 337123"/>
                  <a:gd name="connsiteY256" fmla="*/ 611487 h 621480"/>
                  <a:gd name="connsiteX257" fmla="*/ 0 w 337123"/>
                  <a:gd name="connsiteY257" fmla="*/ 611487 h 621480"/>
                  <a:gd name="connsiteX258" fmla="*/ 59784 w 337123"/>
                  <a:gd name="connsiteY258" fmla="*/ 589345 h 621480"/>
                  <a:gd name="connsiteX259" fmla="*/ 157483 w 337123"/>
                  <a:gd name="connsiteY259" fmla="*/ 540496 h 621480"/>
                  <a:gd name="connsiteX260" fmla="*/ 237849 w 337123"/>
                  <a:gd name="connsiteY260" fmla="*/ 452252 h 621480"/>
                  <a:gd name="connsiteX261" fmla="*/ 280394 w 337123"/>
                  <a:gd name="connsiteY261" fmla="*/ 299400 h 621480"/>
                  <a:gd name="connsiteX262" fmla="*/ 250455 w 337123"/>
                  <a:gd name="connsiteY262" fmla="*/ 159156 h 621480"/>
                  <a:gd name="connsiteX263" fmla="*/ 188999 w 337123"/>
                  <a:gd name="connsiteY263" fmla="*/ 59880 h 621480"/>
                  <a:gd name="connsiteX264" fmla="*/ 177969 w 337123"/>
                  <a:gd name="connsiteY264" fmla="*/ 58305 h 621480"/>
                  <a:gd name="connsiteX265" fmla="*/ 165363 w 337123"/>
                  <a:gd name="connsiteY265" fmla="*/ 52002 h 621480"/>
                  <a:gd name="connsiteX266" fmla="*/ 160635 w 337123"/>
                  <a:gd name="connsiteY266" fmla="*/ 47274 h 621480"/>
                  <a:gd name="connsiteX267" fmla="*/ 155908 w 337123"/>
                  <a:gd name="connsiteY267" fmla="*/ 42547 h 621480"/>
                  <a:gd name="connsiteX268" fmla="*/ 146453 w 337123"/>
                  <a:gd name="connsiteY268" fmla="*/ 31516 h 621480"/>
                  <a:gd name="connsiteX269" fmla="*/ 132270 w 337123"/>
                  <a:gd name="connsiteY269" fmla="*/ 9455 h 621480"/>
                  <a:gd name="connsiteX270" fmla="*/ 127544 w 337123"/>
                  <a:gd name="connsiteY270" fmla="*/ 1577 h 621480"/>
                  <a:gd name="connsiteX271" fmla="*/ 125967 w 337123"/>
                  <a:gd name="connsiteY271" fmla="*/ 0 h 62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</a:cxnLst>
                <a:rect l="l" t="t" r="r" b="b"/>
                <a:pathLst>
                  <a:path w="337123" h="621480">
                    <a:moveTo>
                      <a:pt x="99179" y="586193"/>
                    </a:moveTo>
                    <a:cubicBezTo>
                      <a:pt x="110209" y="586193"/>
                      <a:pt x="121240" y="587768"/>
                      <a:pt x="132270" y="590920"/>
                    </a:cubicBezTo>
                    <a:cubicBezTo>
                      <a:pt x="143301" y="592496"/>
                      <a:pt x="152756" y="595648"/>
                      <a:pt x="160634" y="598800"/>
                    </a:cubicBezTo>
                    <a:cubicBezTo>
                      <a:pt x="168514" y="601951"/>
                      <a:pt x="173240" y="603526"/>
                      <a:pt x="173240" y="603526"/>
                    </a:cubicBezTo>
                    <a:cubicBezTo>
                      <a:pt x="173240" y="603526"/>
                      <a:pt x="168514" y="606678"/>
                      <a:pt x="160634" y="609831"/>
                    </a:cubicBezTo>
                    <a:cubicBezTo>
                      <a:pt x="152756" y="612983"/>
                      <a:pt x="143301" y="617709"/>
                      <a:pt x="130695" y="619284"/>
                    </a:cubicBezTo>
                    <a:cubicBezTo>
                      <a:pt x="119665" y="622436"/>
                      <a:pt x="107059" y="622436"/>
                      <a:pt x="94452" y="617709"/>
                    </a:cubicBezTo>
                    <a:cubicBezTo>
                      <a:pt x="83421" y="614558"/>
                      <a:pt x="73966" y="608254"/>
                      <a:pt x="70815" y="597225"/>
                    </a:cubicBezTo>
                    <a:cubicBezTo>
                      <a:pt x="75541" y="594073"/>
                      <a:pt x="80270" y="590920"/>
                      <a:pt x="84996" y="589345"/>
                    </a:cubicBezTo>
                    <a:cubicBezTo>
                      <a:pt x="89724" y="587768"/>
                      <a:pt x="94452" y="586193"/>
                      <a:pt x="99179" y="586193"/>
                    </a:cubicBezTo>
                    <a:close/>
                    <a:moveTo>
                      <a:pt x="211062" y="538920"/>
                    </a:moveTo>
                    <a:cubicBezTo>
                      <a:pt x="222091" y="538920"/>
                      <a:pt x="233123" y="538920"/>
                      <a:pt x="239426" y="538920"/>
                    </a:cubicBezTo>
                    <a:cubicBezTo>
                      <a:pt x="248881" y="538920"/>
                      <a:pt x="253607" y="538920"/>
                      <a:pt x="253607" y="538920"/>
                    </a:cubicBezTo>
                    <a:cubicBezTo>
                      <a:pt x="253607" y="538920"/>
                      <a:pt x="252032" y="540495"/>
                      <a:pt x="250456" y="542072"/>
                    </a:cubicBezTo>
                    <a:cubicBezTo>
                      <a:pt x="248881" y="545223"/>
                      <a:pt x="245729" y="546800"/>
                      <a:pt x="242577" y="549951"/>
                    </a:cubicBezTo>
                    <a:cubicBezTo>
                      <a:pt x="234698" y="556253"/>
                      <a:pt x="225245" y="562558"/>
                      <a:pt x="214213" y="567284"/>
                    </a:cubicBezTo>
                    <a:cubicBezTo>
                      <a:pt x="203182" y="572011"/>
                      <a:pt x="192152" y="575162"/>
                      <a:pt x="181121" y="575162"/>
                    </a:cubicBezTo>
                    <a:cubicBezTo>
                      <a:pt x="170091" y="573587"/>
                      <a:pt x="160636" y="570436"/>
                      <a:pt x="154333" y="560981"/>
                    </a:cubicBezTo>
                    <a:cubicBezTo>
                      <a:pt x="160636" y="551526"/>
                      <a:pt x="168514" y="546800"/>
                      <a:pt x="177971" y="543647"/>
                    </a:cubicBezTo>
                    <a:cubicBezTo>
                      <a:pt x="189001" y="540495"/>
                      <a:pt x="200030" y="538920"/>
                      <a:pt x="211062" y="538920"/>
                    </a:cubicBezTo>
                    <a:close/>
                    <a:moveTo>
                      <a:pt x="113363" y="510555"/>
                    </a:moveTo>
                    <a:cubicBezTo>
                      <a:pt x="113363" y="510555"/>
                      <a:pt x="113363" y="512130"/>
                      <a:pt x="113363" y="513707"/>
                    </a:cubicBezTo>
                    <a:cubicBezTo>
                      <a:pt x="113363" y="516858"/>
                      <a:pt x="111788" y="520010"/>
                      <a:pt x="111788" y="523161"/>
                    </a:cubicBezTo>
                    <a:cubicBezTo>
                      <a:pt x="110211" y="531040"/>
                      <a:pt x="108634" y="540494"/>
                      <a:pt x="103908" y="549951"/>
                    </a:cubicBezTo>
                    <a:cubicBezTo>
                      <a:pt x="99180" y="559404"/>
                      <a:pt x="92876" y="568860"/>
                      <a:pt x="84998" y="575162"/>
                    </a:cubicBezTo>
                    <a:cubicBezTo>
                      <a:pt x="81847" y="578314"/>
                      <a:pt x="77118" y="579890"/>
                      <a:pt x="72392" y="581467"/>
                    </a:cubicBezTo>
                    <a:cubicBezTo>
                      <a:pt x="67664" y="581467"/>
                      <a:pt x="62937" y="581467"/>
                      <a:pt x="56634" y="578314"/>
                    </a:cubicBezTo>
                    <a:cubicBezTo>
                      <a:pt x="56634" y="567284"/>
                      <a:pt x="59785" y="557829"/>
                      <a:pt x="64514" y="549951"/>
                    </a:cubicBezTo>
                    <a:cubicBezTo>
                      <a:pt x="69240" y="542071"/>
                      <a:pt x="77118" y="535768"/>
                      <a:pt x="83422" y="529465"/>
                    </a:cubicBezTo>
                    <a:cubicBezTo>
                      <a:pt x="91301" y="523161"/>
                      <a:pt x="99180" y="518435"/>
                      <a:pt x="103908" y="515282"/>
                    </a:cubicBezTo>
                    <a:cubicBezTo>
                      <a:pt x="110211" y="512130"/>
                      <a:pt x="113363" y="510555"/>
                      <a:pt x="113363" y="510555"/>
                    </a:cubicBezTo>
                    <a:close/>
                    <a:moveTo>
                      <a:pt x="170091" y="466433"/>
                    </a:moveTo>
                    <a:cubicBezTo>
                      <a:pt x="170091" y="466433"/>
                      <a:pt x="171666" y="468010"/>
                      <a:pt x="171666" y="469585"/>
                    </a:cubicBezTo>
                    <a:cubicBezTo>
                      <a:pt x="171666" y="471161"/>
                      <a:pt x="173243" y="474313"/>
                      <a:pt x="173243" y="477464"/>
                    </a:cubicBezTo>
                    <a:cubicBezTo>
                      <a:pt x="174818" y="483768"/>
                      <a:pt x="174818" y="494797"/>
                      <a:pt x="173243" y="504252"/>
                    </a:cubicBezTo>
                    <a:cubicBezTo>
                      <a:pt x="171666" y="513707"/>
                      <a:pt x="168515" y="524736"/>
                      <a:pt x="162212" y="532616"/>
                    </a:cubicBezTo>
                    <a:cubicBezTo>
                      <a:pt x="155908" y="540494"/>
                      <a:pt x="148030" y="545222"/>
                      <a:pt x="136999" y="545222"/>
                    </a:cubicBezTo>
                    <a:cubicBezTo>
                      <a:pt x="132272" y="534192"/>
                      <a:pt x="132272" y="524736"/>
                      <a:pt x="135424" y="515283"/>
                    </a:cubicBezTo>
                    <a:cubicBezTo>
                      <a:pt x="138576" y="505828"/>
                      <a:pt x="144879" y="497949"/>
                      <a:pt x="149605" y="490071"/>
                    </a:cubicBezTo>
                    <a:cubicBezTo>
                      <a:pt x="154334" y="483768"/>
                      <a:pt x="159060" y="477464"/>
                      <a:pt x="163788" y="472736"/>
                    </a:cubicBezTo>
                    <a:cubicBezTo>
                      <a:pt x="165363" y="471161"/>
                      <a:pt x="166940" y="469585"/>
                      <a:pt x="168515" y="468010"/>
                    </a:cubicBezTo>
                    <a:cubicBezTo>
                      <a:pt x="170091" y="466433"/>
                      <a:pt x="170091" y="466433"/>
                      <a:pt x="170091" y="466433"/>
                    </a:cubicBezTo>
                    <a:close/>
                    <a:moveTo>
                      <a:pt x="308759" y="452252"/>
                    </a:moveTo>
                    <a:cubicBezTo>
                      <a:pt x="308759" y="452252"/>
                      <a:pt x="308759" y="453829"/>
                      <a:pt x="307183" y="455404"/>
                    </a:cubicBezTo>
                    <a:cubicBezTo>
                      <a:pt x="305608" y="456979"/>
                      <a:pt x="304033" y="460132"/>
                      <a:pt x="302456" y="463283"/>
                    </a:cubicBezTo>
                    <a:cubicBezTo>
                      <a:pt x="299304" y="468010"/>
                      <a:pt x="297729" y="471162"/>
                      <a:pt x="294578" y="475890"/>
                    </a:cubicBezTo>
                    <a:cubicBezTo>
                      <a:pt x="293001" y="477465"/>
                      <a:pt x="291425" y="480616"/>
                      <a:pt x="289850" y="482191"/>
                    </a:cubicBezTo>
                    <a:lnTo>
                      <a:pt x="288275" y="483768"/>
                    </a:lnTo>
                    <a:lnTo>
                      <a:pt x="286698" y="485345"/>
                    </a:lnTo>
                    <a:cubicBezTo>
                      <a:pt x="285123" y="486920"/>
                      <a:pt x="285123" y="488495"/>
                      <a:pt x="283546" y="490071"/>
                    </a:cubicBezTo>
                    <a:cubicBezTo>
                      <a:pt x="274092" y="499526"/>
                      <a:pt x="263062" y="508981"/>
                      <a:pt x="253607" y="513709"/>
                    </a:cubicBezTo>
                    <a:cubicBezTo>
                      <a:pt x="242576" y="516859"/>
                      <a:pt x="233121" y="515284"/>
                      <a:pt x="223666" y="508981"/>
                    </a:cubicBezTo>
                    <a:cubicBezTo>
                      <a:pt x="226818" y="497949"/>
                      <a:pt x="233121" y="490071"/>
                      <a:pt x="241001" y="483768"/>
                    </a:cubicBezTo>
                    <a:cubicBezTo>
                      <a:pt x="242576" y="482191"/>
                      <a:pt x="245727" y="480616"/>
                      <a:pt x="247304" y="479041"/>
                    </a:cubicBezTo>
                    <a:cubicBezTo>
                      <a:pt x="248879" y="477465"/>
                      <a:pt x="250455" y="475890"/>
                      <a:pt x="253607" y="474313"/>
                    </a:cubicBezTo>
                    <a:cubicBezTo>
                      <a:pt x="256759" y="472737"/>
                      <a:pt x="258334" y="471162"/>
                      <a:pt x="261485" y="469587"/>
                    </a:cubicBezTo>
                    <a:cubicBezTo>
                      <a:pt x="264637" y="468010"/>
                      <a:pt x="266213" y="468010"/>
                      <a:pt x="269365" y="466433"/>
                    </a:cubicBezTo>
                    <a:cubicBezTo>
                      <a:pt x="278820" y="461707"/>
                      <a:pt x="288275" y="458555"/>
                      <a:pt x="296153" y="455404"/>
                    </a:cubicBezTo>
                    <a:cubicBezTo>
                      <a:pt x="304033" y="453829"/>
                      <a:pt x="308759" y="452252"/>
                      <a:pt x="308759" y="452252"/>
                    </a:cubicBezTo>
                    <a:close/>
                    <a:moveTo>
                      <a:pt x="200031" y="408130"/>
                    </a:moveTo>
                    <a:cubicBezTo>
                      <a:pt x="200031" y="408130"/>
                      <a:pt x="200031" y="409705"/>
                      <a:pt x="201607" y="411282"/>
                    </a:cubicBezTo>
                    <a:cubicBezTo>
                      <a:pt x="203182" y="412857"/>
                      <a:pt x="204757" y="416010"/>
                      <a:pt x="206334" y="419160"/>
                    </a:cubicBezTo>
                    <a:cubicBezTo>
                      <a:pt x="211062" y="425463"/>
                      <a:pt x="214214" y="434918"/>
                      <a:pt x="217365" y="444373"/>
                    </a:cubicBezTo>
                    <a:cubicBezTo>
                      <a:pt x="218940" y="447526"/>
                      <a:pt x="218940" y="449101"/>
                      <a:pt x="217365" y="452252"/>
                    </a:cubicBezTo>
                    <a:cubicBezTo>
                      <a:pt x="218940" y="455404"/>
                      <a:pt x="218940" y="456979"/>
                      <a:pt x="218940" y="460131"/>
                    </a:cubicBezTo>
                    <a:cubicBezTo>
                      <a:pt x="218940" y="463284"/>
                      <a:pt x="218940" y="464859"/>
                      <a:pt x="218940" y="468010"/>
                    </a:cubicBezTo>
                    <a:cubicBezTo>
                      <a:pt x="218940" y="471162"/>
                      <a:pt x="217365" y="474314"/>
                      <a:pt x="217365" y="475889"/>
                    </a:cubicBezTo>
                    <a:cubicBezTo>
                      <a:pt x="214214" y="485343"/>
                      <a:pt x="207909" y="491647"/>
                      <a:pt x="196879" y="494800"/>
                    </a:cubicBezTo>
                    <a:cubicBezTo>
                      <a:pt x="190576" y="486920"/>
                      <a:pt x="187424" y="477465"/>
                      <a:pt x="187424" y="468010"/>
                    </a:cubicBezTo>
                    <a:cubicBezTo>
                      <a:pt x="187424" y="458556"/>
                      <a:pt x="187424" y="450676"/>
                      <a:pt x="188999" y="442798"/>
                    </a:cubicBezTo>
                    <a:cubicBezTo>
                      <a:pt x="188999" y="439646"/>
                      <a:pt x="190576" y="434918"/>
                      <a:pt x="192151" y="430191"/>
                    </a:cubicBezTo>
                    <a:cubicBezTo>
                      <a:pt x="192151" y="425463"/>
                      <a:pt x="193727" y="422311"/>
                      <a:pt x="195304" y="419160"/>
                    </a:cubicBezTo>
                    <a:cubicBezTo>
                      <a:pt x="196879" y="416010"/>
                      <a:pt x="198456" y="412857"/>
                      <a:pt x="198456" y="411282"/>
                    </a:cubicBezTo>
                    <a:cubicBezTo>
                      <a:pt x="200031" y="409705"/>
                      <a:pt x="200031" y="408130"/>
                      <a:pt x="200031" y="408130"/>
                    </a:cubicBezTo>
                    <a:close/>
                    <a:moveTo>
                      <a:pt x="332397" y="362431"/>
                    </a:moveTo>
                    <a:cubicBezTo>
                      <a:pt x="332397" y="362431"/>
                      <a:pt x="330821" y="364008"/>
                      <a:pt x="330821" y="365583"/>
                    </a:cubicBezTo>
                    <a:cubicBezTo>
                      <a:pt x="330821" y="368734"/>
                      <a:pt x="329246" y="371886"/>
                      <a:pt x="327671" y="373462"/>
                    </a:cubicBezTo>
                    <a:cubicBezTo>
                      <a:pt x="324519" y="381341"/>
                      <a:pt x="321367" y="392372"/>
                      <a:pt x="315063" y="401827"/>
                    </a:cubicBezTo>
                    <a:cubicBezTo>
                      <a:pt x="311913" y="406553"/>
                      <a:pt x="308761" y="411281"/>
                      <a:pt x="305609" y="416008"/>
                    </a:cubicBezTo>
                    <a:cubicBezTo>
                      <a:pt x="304033" y="419160"/>
                      <a:pt x="300881" y="420736"/>
                      <a:pt x="299305" y="422311"/>
                    </a:cubicBezTo>
                    <a:cubicBezTo>
                      <a:pt x="297730" y="423888"/>
                      <a:pt x="294578" y="425463"/>
                      <a:pt x="293003" y="427039"/>
                    </a:cubicBezTo>
                    <a:cubicBezTo>
                      <a:pt x="283547" y="431766"/>
                      <a:pt x="274094" y="434917"/>
                      <a:pt x="263062" y="431766"/>
                    </a:cubicBezTo>
                    <a:cubicBezTo>
                      <a:pt x="263062" y="427039"/>
                      <a:pt x="263062" y="422311"/>
                      <a:pt x="264639" y="417585"/>
                    </a:cubicBezTo>
                    <a:cubicBezTo>
                      <a:pt x="266214" y="416008"/>
                      <a:pt x="266214" y="412856"/>
                      <a:pt x="267789" y="411281"/>
                    </a:cubicBezTo>
                    <a:cubicBezTo>
                      <a:pt x="269365" y="409705"/>
                      <a:pt x="270942" y="406553"/>
                      <a:pt x="272517" y="404978"/>
                    </a:cubicBezTo>
                    <a:cubicBezTo>
                      <a:pt x="278820" y="397099"/>
                      <a:pt x="286700" y="390795"/>
                      <a:pt x="296155" y="384492"/>
                    </a:cubicBezTo>
                    <a:cubicBezTo>
                      <a:pt x="305609" y="378189"/>
                      <a:pt x="315063" y="371886"/>
                      <a:pt x="321367" y="368734"/>
                    </a:cubicBezTo>
                    <a:cubicBezTo>
                      <a:pt x="327671" y="365583"/>
                      <a:pt x="332397" y="362431"/>
                      <a:pt x="332397" y="362431"/>
                    </a:cubicBezTo>
                    <a:close/>
                    <a:moveTo>
                      <a:pt x="220517" y="335644"/>
                    </a:moveTo>
                    <a:cubicBezTo>
                      <a:pt x="220517" y="335644"/>
                      <a:pt x="222092" y="337221"/>
                      <a:pt x="223668" y="338796"/>
                    </a:cubicBezTo>
                    <a:cubicBezTo>
                      <a:pt x="225245" y="340371"/>
                      <a:pt x="228395" y="341947"/>
                      <a:pt x="229972" y="345099"/>
                    </a:cubicBezTo>
                    <a:cubicBezTo>
                      <a:pt x="233123" y="351402"/>
                      <a:pt x="239426" y="359282"/>
                      <a:pt x="244153" y="368736"/>
                    </a:cubicBezTo>
                    <a:cubicBezTo>
                      <a:pt x="248881" y="378190"/>
                      <a:pt x="252033" y="389221"/>
                      <a:pt x="252033" y="398676"/>
                    </a:cubicBezTo>
                    <a:cubicBezTo>
                      <a:pt x="252033" y="401827"/>
                      <a:pt x="250456" y="404979"/>
                      <a:pt x="250456" y="406555"/>
                    </a:cubicBezTo>
                    <a:cubicBezTo>
                      <a:pt x="248881" y="408130"/>
                      <a:pt x="248881" y="411282"/>
                      <a:pt x="247305" y="412857"/>
                    </a:cubicBezTo>
                    <a:cubicBezTo>
                      <a:pt x="245730" y="417585"/>
                      <a:pt x="242578" y="420737"/>
                      <a:pt x="237850" y="423888"/>
                    </a:cubicBezTo>
                    <a:cubicBezTo>
                      <a:pt x="228395" y="417585"/>
                      <a:pt x="222092" y="409705"/>
                      <a:pt x="218940" y="397099"/>
                    </a:cubicBezTo>
                    <a:cubicBezTo>
                      <a:pt x="218940" y="395524"/>
                      <a:pt x="217365" y="393947"/>
                      <a:pt x="217365" y="390797"/>
                    </a:cubicBezTo>
                    <a:cubicBezTo>
                      <a:pt x="217365" y="389221"/>
                      <a:pt x="217365" y="389221"/>
                      <a:pt x="217365" y="387644"/>
                    </a:cubicBezTo>
                    <a:cubicBezTo>
                      <a:pt x="217365" y="387644"/>
                      <a:pt x="217365" y="386069"/>
                      <a:pt x="217365" y="384494"/>
                    </a:cubicBezTo>
                    <a:cubicBezTo>
                      <a:pt x="217365" y="379766"/>
                      <a:pt x="217365" y="375040"/>
                      <a:pt x="217365" y="370311"/>
                    </a:cubicBezTo>
                    <a:cubicBezTo>
                      <a:pt x="217365" y="362432"/>
                      <a:pt x="217365" y="352979"/>
                      <a:pt x="218940" y="346674"/>
                    </a:cubicBezTo>
                    <a:cubicBezTo>
                      <a:pt x="218940" y="343524"/>
                      <a:pt x="220517" y="340371"/>
                      <a:pt x="220517" y="338796"/>
                    </a:cubicBezTo>
                    <a:cubicBezTo>
                      <a:pt x="220517" y="337221"/>
                      <a:pt x="220517" y="335644"/>
                      <a:pt x="220517" y="335644"/>
                    </a:cubicBezTo>
                    <a:close/>
                    <a:moveTo>
                      <a:pt x="228394" y="267884"/>
                    </a:moveTo>
                    <a:cubicBezTo>
                      <a:pt x="228394" y="267884"/>
                      <a:pt x="231546" y="269461"/>
                      <a:pt x="237849" y="274187"/>
                    </a:cubicBezTo>
                    <a:cubicBezTo>
                      <a:pt x="239426" y="274187"/>
                      <a:pt x="241001" y="275764"/>
                      <a:pt x="242577" y="277339"/>
                    </a:cubicBezTo>
                    <a:cubicBezTo>
                      <a:pt x="244152" y="278915"/>
                      <a:pt x="245729" y="280490"/>
                      <a:pt x="247304" y="282067"/>
                    </a:cubicBezTo>
                    <a:cubicBezTo>
                      <a:pt x="250455" y="285219"/>
                      <a:pt x="253607" y="288370"/>
                      <a:pt x="256759" y="293097"/>
                    </a:cubicBezTo>
                    <a:cubicBezTo>
                      <a:pt x="258335" y="294673"/>
                      <a:pt x="259910" y="297825"/>
                      <a:pt x="261487" y="299400"/>
                    </a:cubicBezTo>
                    <a:cubicBezTo>
                      <a:pt x="261487" y="300977"/>
                      <a:pt x="263062" y="300977"/>
                      <a:pt x="263062" y="302552"/>
                    </a:cubicBezTo>
                    <a:cubicBezTo>
                      <a:pt x="263062" y="304128"/>
                      <a:pt x="264639" y="304128"/>
                      <a:pt x="264639" y="305703"/>
                    </a:cubicBezTo>
                    <a:cubicBezTo>
                      <a:pt x="266214" y="310431"/>
                      <a:pt x="267790" y="315158"/>
                      <a:pt x="269365" y="319886"/>
                    </a:cubicBezTo>
                    <a:cubicBezTo>
                      <a:pt x="269365" y="323038"/>
                      <a:pt x="269365" y="324613"/>
                      <a:pt x="269365" y="327764"/>
                    </a:cubicBezTo>
                    <a:cubicBezTo>
                      <a:pt x="269365" y="329341"/>
                      <a:pt x="267790" y="332492"/>
                      <a:pt x="267790" y="334067"/>
                    </a:cubicBezTo>
                    <a:cubicBezTo>
                      <a:pt x="266214" y="338796"/>
                      <a:pt x="263062" y="341947"/>
                      <a:pt x="261487" y="345099"/>
                    </a:cubicBezTo>
                    <a:cubicBezTo>
                      <a:pt x="250455" y="341947"/>
                      <a:pt x="244152" y="334067"/>
                      <a:pt x="239426" y="326189"/>
                    </a:cubicBezTo>
                    <a:cubicBezTo>
                      <a:pt x="237849" y="324613"/>
                      <a:pt x="237849" y="321461"/>
                      <a:pt x="236274" y="319886"/>
                    </a:cubicBezTo>
                    <a:cubicBezTo>
                      <a:pt x="234697" y="318309"/>
                      <a:pt x="233122" y="315158"/>
                      <a:pt x="233122" y="313583"/>
                    </a:cubicBezTo>
                    <a:cubicBezTo>
                      <a:pt x="231546" y="310431"/>
                      <a:pt x="229971" y="305703"/>
                      <a:pt x="229971" y="300977"/>
                    </a:cubicBezTo>
                    <a:cubicBezTo>
                      <a:pt x="229971" y="296248"/>
                      <a:pt x="228394" y="293097"/>
                      <a:pt x="228394" y="288370"/>
                    </a:cubicBezTo>
                    <a:cubicBezTo>
                      <a:pt x="228394" y="285219"/>
                      <a:pt x="228394" y="283642"/>
                      <a:pt x="228394" y="282067"/>
                    </a:cubicBezTo>
                    <a:cubicBezTo>
                      <a:pt x="228394" y="280490"/>
                      <a:pt x="228394" y="278915"/>
                      <a:pt x="228394" y="277339"/>
                    </a:cubicBezTo>
                    <a:cubicBezTo>
                      <a:pt x="228394" y="272612"/>
                      <a:pt x="228394" y="267884"/>
                      <a:pt x="228394" y="267884"/>
                    </a:cubicBezTo>
                    <a:close/>
                    <a:moveTo>
                      <a:pt x="337123" y="264732"/>
                    </a:moveTo>
                    <a:cubicBezTo>
                      <a:pt x="337123" y="264732"/>
                      <a:pt x="337123" y="271035"/>
                      <a:pt x="337123" y="278913"/>
                    </a:cubicBezTo>
                    <a:cubicBezTo>
                      <a:pt x="337123" y="283642"/>
                      <a:pt x="337123" y="288370"/>
                      <a:pt x="335548" y="293096"/>
                    </a:cubicBezTo>
                    <a:cubicBezTo>
                      <a:pt x="335548" y="296248"/>
                      <a:pt x="333972" y="297825"/>
                      <a:pt x="333972" y="300975"/>
                    </a:cubicBezTo>
                    <a:cubicBezTo>
                      <a:pt x="332397" y="304128"/>
                      <a:pt x="332397" y="305703"/>
                      <a:pt x="330820" y="308854"/>
                    </a:cubicBezTo>
                    <a:cubicBezTo>
                      <a:pt x="329245" y="313583"/>
                      <a:pt x="327670" y="319886"/>
                      <a:pt x="324519" y="324612"/>
                    </a:cubicBezTo>
                    <a:cubicBezTo>
                      <a:pt x="322942" y="327764"/>
                      <a:pt x="321365" y="330915"/>
                      <a:pt x="319790" y="332490"/>
                    </a:cubicBezTo>
                    <a:cubicBezTo>
                      <a:pt x="318214" y="335644"/>
                      <a:pt x="316639" y="337219"/>
                      <a:pt x="315062" y="338794"/>
                    </a:cubicBezTo>
                    <a:cubicBezTo>
                      <a:pt x="307184" y="346673"/>
                      <a:pt x="297729" y="351402"/>
                      <a:pt x="286698" y="349825"/>
                    </a:cubicBezTo>
                    <a:cubicBezTo>
                      <a:pt x="285123" y="345098"/>
                      <a:pt x="285123" y="340370"/>
                      <a:pt x="285123" y="335644"/>
                    </a:cubicBezTo>
                    <a:cubicBezTo>
                      <a:pt x="285123" y="334067"/>
                      <a:pt x="286698" y="330915"/>
                      <a:pt x="286698" y="329341"/>
                    </a:cubicBezTo>
                    <a:cubicBezTo>
                      <a:pt x="288275" y="327764"/>
                      <a:pt x="288275" y="324612"/>
                      <a:pt x="289850" y="323036"/>
                    </a:cubicBezTo>
                    <a:cubicBezTo>
                      <a:pt x="291426" y="319886"/>
                      <a:pt x="294578" y="315158"/>
                      <a:pt x="297729" y="310429"/>
                    </a:cubicBezTo>
                    <a:cubicBezTo>
                      <a:pt x="299304" y="308854"/>
                      <a:pt x="300881" y="305703"/>
                      <a:pt x="302456" y="304128"/>
                    </a:cubicBezTo>
                    <a:cubicBezTo>
                      <a:pt x="304033" y="302551"/>
                      <a:pt x="305607" y="299400"/>
                      <a:pt x="307184" y="297825"/>
                    </a:cubicBezTo>
                    <a:cubicBezTo>
                      <a:pt x="315062" y="289945"/>
                      <a:pt x="322942" y="282067"/>
                      <a:pt x="327670" y="274187"/>
                    </a:cubicBezTo>
                    <a:cubicBezTo>
                      <a:pt x="332397" y="267884"/>
                      <a:pt x="337123" y="264732"/>
                      <a:pt x="337123" y="264732"/>
                    </a:cubicBezTo>
                    <a:close/>
                    <a:moveTo>
                      <a:pt x="211061" y="200126"/>
                    </a:moveTo>
                    <a:cubicBezTo>
                      <a:pt x="211061" y="200126"/>
                      <a:pt x="215788" y="201703"/>
                      <a:pt x="223667" y="204854"/>
                    </a:cubicBezTo>
                    <a:cubicBezTo>
                      <a:pt x="229970" y="208006"/>
                      <a:pt x="239425" y="211156"/>
                      <a:pt x="247303" y="217461"/>
                    </a:cubicBezTo>
                    <a:cubicBezTo>
                      <a:pt x="248880" y="219035"/>
                      <a:pt x="252031" y="220612"/>
                      <a:pt x="253608" y="222187"/>
                    </a:cubicBezTo>
                    <a:cubicBezTo>
                      <a:pt x="255183" y="223764"/>
                      <a:pt x="256760" y="225339"/>
                      <a:pt x="258335" y="226914"/>
                    </a:cubicBezTo>
                    <a:cubicBezTo>
                      <a:pt x="261486" y="231642"/>
                      <a:pt x="264638" y="234793"/>
                      <a:pt x="266214" y="239522"/>
                    </a:cubicBezTo>
                    <a:cubicBezTo>
                      <a:pt x="267789" y="244248"/>
                      <a:pt x="269366" y="248976"/>
                      <a:pt x="269366" y="253703"/>
                    </a:cubicBezTo>
                    <a:cubicBezTo>
                      <a:pt x="269366" y="255279"/>
                      <a:pt x="267789" y="258431"/>
                      <a:pt x="267789" y="260006"/>
                    </a:cubicBezTo>
                    <a:cubicBezTo>
                      <a:pt x="267789" y="261581"/>
                      <a:pt x="266214" y="264734"/>
                      <a:pt x="264638" y="266309"/>
                    </a:cubicBezTo>
                    <a:cubicBezTo>
                      <a:pt x="253608" y="264734"/>
                      <a:pt x="244152" y="260006"/>
                      <a:pt x="237850" y="253703"/>
                    </a:cubicBezTo>
                    <a:cubicBezTo>
                      <a:pt x="234699" y="250551"/>
                      <a:pt x="233122" y="245823"/>
                      <a:pt x="229970" y="242671"/>
                    </a:cubicBezTo>
                    <a:cubicBezTo>
                      <a:pt x="228394" y="239522"/>
                      <a:pt x="225244" y="236370"/>
                      <a:pt x="223667" y="231642"/>
                    </a:cubicBezTo>
                    <a:cubicBezTo>
                      <a:pt x="222092" y="228490"/>
                      <a:pt x="222092" y="226914"/>
                      <a:pt x="220516" y="225339"/>
                    </a:cubicBezTo>
                    <a:cubicBezTo>
                      <a:pt x="218941" y="222187"/>
                      <a:pt x="217364" y="220612"/>
                      <a:pt x="217364" y="219035"/>
                    </a:cubicBezTo>
                    <a:cubicBezTo>
                      <a:pt x="215788" y="215884"/>
                      <a:pt x="215788" y="212732"/>
                      <a:pt x="214213" y="209581"/>
                    </a:cubicBezTo>
                    <a:cubicBezTo>
                      <a:pt x="212636" y="203278"/>
                      <a:pt x="211061" y="200126"/>
                      <a:pt x="211061" y="200126"/>
                    </a:cubicBezTo>
                    <a:close/>
                    <a:moveTo>
                      <a:pt x="321366" y="173337"/>
                    </a:moveTo>
                    <a:cubicBezTo>
                      <a:pt x="321366" y="173337"/>
                      <a:pt x="322942" y="179640"/>
                      <a:pt x="324517" y="187518"/>
                    </a:cubicBezTo>
                    <a:cubicBezTo>
                      <a:pt x="324517" y="192247"/>
                      <a:pt x="326094" y="196975"/>
                      <a:pt x="326094" y="201701"/>
                    </a:cubicBezTo>
                    <a:cubicBezTo>
                      <a:pt x="326094" y="203276"/>
                      <a:pt x="326094" y="206428"/>
                      <a:pt x="326094" y="209581"/>
                    </a:cubicBezTo>
                    <a:cubicBezTo>
                      <a:pt x="326094" y="211156"/>
                      <a:pt x="326094" y="214308"/>
                      <a:pt x="326094" y="217459"/>
                    </a:cubicBezTo>
                    <a:cubicBezTo>
                      <a:pt x="324517" y="223762"/>
                      <a:pt x="324517" y="228491"/>
                      <a:pt x="322942" y="234792"/>
                    </a:cubicBezTo>
                    <a:cubicBezTo>
                      <a:pt x="321366" y="241097"/>
                      <a:pt x="319791" y="245824"/>
                      <a:pt x="316639" y="250552"/>
                    </a:cubicBezTo>
                    <a:cubicBezTo>
                      <a:pt x="310336" y="260005"/>
                      <a:pt x="302456" y="266310"/>
                      <a:pt x="291427" y="267885"/>
                    </a:cubicBezTo>
                    <a:cubicBezTo>
                      <a:pt x="289850" y="266310"/>
                      <a:pt x="288275" y="263158"/>
                      <a:pt x="288275" y="261582"/>
                    </a:cubicBezTo>
                    <a:cubicBezTo>
                      <a:pt x="288275" y="260005"/>
                      <a:pt x="286698" y="256855"/>
                      <a:pt x="286698" y="255278"/>
                    </a:cubicBezTo>
                    <a:cubicBezTo>
                      <a:pt x="285123" y="250552"/>
                      <a:pt x="285123" y="245824"/>
                      <a:pt x="286698" y="241097"/>
                    </a:cubicBezTo>
                    <a:cubicBezTo>
                      <a:pt x="288275" y="236369"/>
                      <a:pt x="289850" y="231642"/>
                      <a:pt x="291427" y="223762"/>
                    </a:cubicBezTo>
                    <a:cubicBezTo>
                      <a:pt x="293001" y="219034"/>
                      <a:pt x="294578" y="214308"/>
                      <a:pt x="297730" y="209581"/>
                    </a:cubicBezTo>
                    <a:cubicBezTo>
                      <a:pt x="300881" y="204853"/>
                      <a:pt x="302456" y="200125"/>
                      <a:pt x="305608" y="195398"/>
                    </a:cubicBezTo>
                    <a:cubicBezTo>
                      <a:pt x="308759" y="192247"/>
                      <a:pt x="311911" y="187518"/>
                      <a:pt x="313488" y="184367"/>
                    </a:cubicBezTo>
                    <a:cubicBezTo>
                      <a:pt x="318214" y="178065"/>
                      <a:pt x="321366" y="173337"/>
                      <a:pt x="321366" y="173337"/>
                    </a:cubicBezTo>
                    <a:close/>
                    <a:moveTo>
                      <a:pt x="182697" y="140244"/>
                    </a:moveTo>
                    <a:cubicBezTo>
                      <a:pt x="182697" y="140244"/>
                      <a:pt x="184272" y="140244"/>
                      <a:pt x="185849" y="140244"/>
                    </a:cubicBezTo>
                    <a:cubicBezTo>
                      <a:pt x="187424" y="140244"/>
                      <a:pt x="190577" y="140244"/>
                      <a:pt x="193729" y="140244"/>
                    </a:cubicBezTo>
                    <a:cubicBezTo>
                      <a:pt x="198455" y="140244"/>
                      <a:pt x="201607" y="140244"/>
                      <a:pt x="206335" y="141821"/>
                    </a:cubicBezTo>
                    <a:cubicBezTo>
                      <a:pt x="207910" y="141821"/>
                      <a:pt x="211061" y="143396"/>
                      <a:pt x="212636" y="143396"/>
                    </a:cubicBezTo>
                    <a:cubicBezTo>
                      <a:pt x="214213" y="144972"/>
                      <a:pt x="217365" y="144972"/>
                      <a:pt x="218940" y="146547"/>
                    </a:cubicBezTo>
                    <a:cubicBezTo>
                      <a:pt x="223668" y="148124"/>
                      <a:pt x="228394" y="149699"/>
                      <a:pt x="233123" y="152850"/>
                    </a:cubicBezTo>
                    <a:cubicBezTo>
                      <a:pt x="237851" y="156002"/>
                      <a:pt x="241002" y="159154"/>
                      <a:pt x="244152" y="162305"/>
                    </a:cubicBezTo>
                    <a:cubicBezTo>
                      <a:pt x="245729" y="163882"/>
                      <a:pt x="245729" y="167032"/>
                      <a:pt x="247304" y="168608"/>
                    </a:cubicBezTo>
                    <a:cubicBezTo>
                      <a:pt x="248881" y="170185"/>
                      <a:pt x="248881" y="173337"/>
                      <a:pt x="252032" y="173337"/>
                    </a:cubicBezTo>
                    <a:cubicBezTo>
                      <a:pt x="253609" y="174912"/>
                      <a:pt x="253609" y="178063"/>
                      <a:pt x="253609" y="179640"/>
                    </a:cubicBezTo>
                    <a:cubicBezTo>
                      <a:pt x="253609" y="182790"/>
                      <a:pt x="252032" y="184366"/>
                      <a:pt x="252032" y="187518"/>
                    </a:cubicBezTo>
                    <a:cubicBezTo>
                      <a:pt x="245729" y="189094"/>
                      <a:pt x="241002" y="189094"/>
                      <a:pt x="236274" y="187518"/>
                    </a:cubicBezTo>
                    <a:cubicBezTo>
                      <a:pt x="231546" y="187518"/>
                      <a:pt x="228394" y="184366"/>
                      <a:pt x="223668" y="182790"/>
                    </a:cubicBezTo>
                    <a:cubicBezTo>
                      <a:pt x="220516" y="182790"/>
                      <a:pt x="218940" y="181215"/>
                      <a:pt x="217365" y="179640"/>
                    </a:cubicBezTo>
                    <a:cubicBezTo>
                      <a:pt x="215788" y="179640"/>
                      <a:pt x="215788" y="178063"/>
                      <a:pt x="214213" y="178063"/>
                    </a:cubicBezTo>
                    <a:cubicBezTo>
                      <a:pt x="212636" y="178063"/>
                      <a:pt x="212636" y="176488"/>
                      <a:pt x="211061" y="176488"/>
                    </a:cubicBezTo>
                    <a:cubicBezTo>
                      <a:pt x="207910" y="173337"/>
                      <a:pt x="204758" y="170185"/>
                      <a:pt x="201607" y="167032"/>
                    </a:cubicBezTo>
                    <a:cubicBezTo>
                      <a:pt x="198455" y="163882"/>
                      <a:pt x="195303" y="160730"/>
                      <a:pt x="193729" y="157579"/>
                    </a:cubicBezTo>
                    <a:cubicBezTo>
                      <a:pt x="193729" y="157579"/>
                      <a:pt x="192152" y="156002"/>
                      <a:pt x="192152" y="156002"/>
                    </a:cubicBezTo>
                    <a:cubicBezTo>
                      <a:pt x="192152" y="156002"/>
                      <a:pt x="190577" y="154427"/>
                      <a:pt x="190577" y="154427"/>
                    </a:cubicBezTo>
                    <a:cubicBezTo>
                      <a:pt x="189000" y="152850"/>
                      <a:pt x="189000" y="151274"/>
                      <a:pt x="187424" y="149699"/>
                    </a:cubicBezTo>
                    <a:cubicBezTo>
                      <a:pt x="185849" y="146547"/>
                      <a:pt x="185849" y="144972"/>
                      <a:pt x="184272" y="143396"/>
                    </a:cubicBezTo>
                    <a:cubicBezTo>
                      <a:pt x="182697" y="141821"/>
                      <a:pt x="182697" y="140244"/>
                      <a:pt x="182697" y="140244"/>
                    </a:cubicBezTo>
                    <a:close/>
                    <a:moveTo>
                      <a:pt x="279046" y="93424"/>
                    </a:moveTo>
                    <a:lnTo>
                      <a:pt x="283547" y="102427"/>
                    </a:lnTo>
                    <a:cubicBezTo>
                      <a:pt x="286700" y="110307"/>
                      <a:pt x="291427" y="121337"/>
                      <a:pt x="293003" y="132367"/>
                    </a:cubicBezTo>
                    <a:cubicBezTo>
                      <a:pt x="294578" y="138671"/>
                      <a:pt x="294578" y="143398"/>
                      <a:pt x="294578" y="149701"/>
                    </a:cubicBezTo>
                    <a:cubicBezTo>
                      <a:pt x="294578" y="151276"/>
                      <a:pt x="294578" y="154429"/>
                      <a:pt x="294578" y="157581"/>
                    </a:cubicBezTo>
                    <a:cubicBezTo>
                      <a:pt x="294578" y="160732"/>
                      <a:pt x="293003" y="162307"/>
                      <a:pt x="293003" y="165459"/>
                    </a:cubicBezTo>
                    <a:cubicBezTo>
                      <a:pt x="291427" y="171762"/>
                      <a:pt x="289852" y="176490"/>
                      <a:pt x="286700" y="179642"/>
                    </a:cubicBezTo>
                    <a:cubicBezTo>
                      <a:pt x="283547" y="184369"/>
                      <a:pt x="278820" y="187520"/>
                      <a:pt x="274094" y="189097"/>
                    </a:cubicBezTo>
                    <a:cubicBezTo>
                      <a:pt x="272517" y="185945"/>
                      <a:pt x="270942" y="184369"/>
                      <a:pt x="269365" y="182792"/>
                    </a:cubicBezTo>
                    <a:cubicBezTo>
                      <a:pt x="267789" y="181217"/>
                      <a:pt x="267789" y="178065"/>
                      <a:pt x="266214" y="176490"/>
                    </a:cubicBezTo>
                    <a:cubicBezTo>
                      <a:pt x="266214" y="174914"/>
                      <a:pt x="264639" y="171762"/>
                      <a:pt x="264639" y="170187"/>
                    </a:cubicBezTo>
                    <a:cubicBezTo>
                      <a:pt x="263062" y="167034"/>
                      <a:pt x="263062" y="165459"/>
                      <a:pt x="263062" y="162307"/>
                    </a:cubicBezTo>
                    <a:cubicBezTo>
                      <a:pt x="263062" y="157581"/>
                      <a:pt x="263062" y="151276"/>
                      <a:pt x="264639" y="146550"/>
                    </a:cubicBezTo>
                    <a:cubicBezTo>
                      <a:pt x="266214" y="141823"/>
                      <a:pt x="266214" y="135518"/>
                      <a:pt x="267789" y="130792"/>
                    </a:cubicBezTo>
                    <a:cubicBezTo>
                      <a:pt x="269365" y="119762"/>
                      <a:pt x="272517" y="110307"/>
                      <a:pt x="275669" y="102427"/>
                    </a:cubicBezTo>
                    <a:close/>
                    <a:moveTo>
                      <a:pt x="280397" y="89821"/>
                    </a:moveTo>
                    <a:lnTo>
                      <a:pt x="279046" y="93424"/>
                    </a:lnTo>
                    <a:lnTo>
                      <a:pt x="278820" y="92973"/>
                    </a:lnTo>
                    <a:cubicBezTo>
                      <a:pt x="281972" y="91396"/>
                      <a:pt x="280397" y="89821"/>
                      <a:pt x="280397" y="89821"/>
                    </a:cubicBezTo>
                    <a:close/>
                    <a:moveTo>
                      <a:pt x="148030" y="81941"/>
                    </a:moveTo>
                    <a:cubicBezTo>
                      <a:pt x="151182" y="81941"/>
                      <a:pt x="155908" y="81941"/>
                      <a:pt x="160637" y="81941"/>
                    </a:cubicBezTo>
                    <a:cubicBezTo>
                      <a:pt x="165363" y="81941"/>
                      <a:pt x="170091" y="81941"/>
                      <a:pt x="174820" y="83516"/>
                    </a:cubicBezTo>
                    <a:cubicBezTo>
                      <a:pt x="185849" y="85093"/>
                      <a:pt x="195304" y="88244"/>
                      <a:pt x="203182" y="94547"/>
                    </a:cubicBezTo>
                    <a:cubicBezTo>
                      <a:pt x="207910" y="97699"/>
                      <a:pt x="211062" y="100850"/>
                      <a:pt x="207910" y="102427"/>
                    </a:cubicBezTo>
                    <a:cubicBezTo>
                      <a:pt x="211062" y="107153"/>
                      <a:pt x="211062" y="111882"/>
                      <a:pt x="211062" y="116608"/>
                    </a:cubicBezTo>
                    <a:cubicBezTo>
                      <a:pt x="201607" y="121336"/>
                      <a:pt x="192152" y="121336"/>
                      <a:pt x="182698" y="118185"/>
                    </a:cubicBezTo>
                    <a:cubicBezTo>
                      <a:pt x="177971" y="118185"/>
                      <a:pt x="174820" y="115033"/>
                      <a:pt x="170091" y="113457"/>
                    </a:cubicBezTo>
                    <a:cubicBezTo>
                      <a:pt x="166940" y="110305"/>
                      <a:pt x="162213" y="108728"/>
                      <a:pt x="159062" y="105579"/>
                    </a:cubicBezTo>
                    <a:cubicBezTo>
                      <a:pt x="155908" y="102427"/>
                      <a:pt x="152757" y="100850"/>
                      <a:pt x="149605" y="97699"/>
                    </a:cubicBezTo>
                    <a:cubicBezTo>
                      <a:pt x="146455" y="94547"/>
                      <a:pt x="143304" y="91396"/>
                      <a:pt x="141727" y="89821"/>
                    </a:cubicBezTo>
                    <a:cubicBezTo>
                      <a:pt x="140151" y="88244"/>
                      <a:pt x="138576" y="86669"/>
                      <a:pt x="136999" y="85093"/>
                    </a:cubicBezTo>
                    <a:cubicBezTo>
                      <a:pt x="135424" y="83516"/>
                      <a:pt x="135424" y="83516"/>
                      <a:pt x="135424" y="83516"/>
                    </a:cubicBezTo>
                    <a:cubicBezTo>
                      <a:pt x="135424" y="83516"/>
                      <a:pt x="140151" y="81941"/>
                      <a:pt x="148030" y="81941"/>
                    </a:cubicBezTo>
                    <a:close/>
                    <a:moveTo>
                      <a:pt x="223667" y="18909"/>
                    </a:moveTo>
                    <a:cubicBezTo>
                      <a:pt x="223667" y="18909"/>
                      <a:pt x="225243" y="20486"/>
                      <a:pt x="226818" y="22061"/>
                    </a:cubicBezTo>
                    <a:cubicBezTo>
                      <a:pt x="228395" y="23635"/>
                      <a:pt x="229970" y="26789"/>
                      <a:pt x="233121" y="29940"/>
                    </a:cubicBezTo>
                    <a:cubicBezTo>
                      <a:pt x="236273" y="33092"/>
                      <a:pt x="237849" y="36242"/>
                      <a:pt x="241001" y="40970"/>
                    </a:cubicBezTo>
                    <a:cubicBezTo>
                      <a:pt x="244153" y="45698"/>
                      <a:pt x="247304" y="50425"/>
                      <a:pt x="248879" y="55153"/>
                    </a:cubicBezTo>
                    <a:cubicBezTo>
                      <a:pt x="250456" y="59879"/>
                      <a:pt x="252031" y="66182"/>
                      <a:pt x="253607" y="70911"/>
                    </a:cubicBezTo>
                    <a:cubicBezTo>
                      <a:pt x="255182" y="75637"/>
                      <a:pt x="255182" y="81940"/>
                      <a:pt x="255182" y="86669"/>
                    </a:cubicBezTo>
                    <a:cubicBezTo>
                      <a:pt x="253607" y="97698"/>
                      <a:pt x="250456" y="107153"/>
                      <a:pt x="241001" y="113456"/>
                    </a:cubicBezTo>
                    <a:cubicBezTo>
                      <a:pt x="236273" y="110304"/>
                      <a:pt x="233121" y="107153"/>
                      <a:pt x="229970" y="105578"/>
                    </a:cubicBezTo>
                    <a:cubicBezTo>
                      <a:pt x="226818" y="102426"/>
                      <a:pt x="225243" y="97698"/>
                      <a:pt x="223667" y="92972"/>
                    </a:cubicBezTo>
                    <a:cubicBezTo>
                      <a:pt x="220515" y="83517"/>
                      <a:pt x="220515" y="72486"/>
                      <a:pt x="220515" y="61454"/>
                    </a:cubicBezTo>
                    <a:cubicBezTo>
                      <a:pt x="220515" y="58304"/>
                      <a:pt x="220515" y="56728"/>
                      <a:pt x="220515" y="53576"/>
                    </a:cubicBezTo>
                    <a:cubicBezTo>
                      <a:pt x="220515" y="50425"/>
                      <a:pt x="220515" y="48850"/>
                      <a:pt x="220515" y="45698"/>
                    </a:cubicBezTo>
                    <a:cubicBezTo>
                      <a:pt x="220515" y="39395"/>
                      <a:pt x="222092" y="36242"/>
                      <a:pt x="222092" y="31515"/>
                    </a:cubicBezTo>
                    <a:cubicBezTo>
                      <a:pt x="222092" y="23635"/>
                      <a:pt x="223667" y="18909"/>
                      <a:pt x="223667" y="18909"/>
                    </a:cubicBezTo>
                    <a:close/>
                    <a:moveTo>
                      <a:pt x="125967" y="0"/>
                    </a:moveTo>
                    <a:cubicBezTo>
                      <a:pt x="127544" y="0"/>
                      <a:pt x="127544" y="0"/>
                      <a:pt x="129118" y="0"/>
                    </a:cubicBezTo>
                    <a:cubicBezTo>
                      <a:pt x="130695" y="0"/>
                      <a:pt x="133847" y="0"/>
                      <a:pt x="136999" y="1577"/>
                    </a:cubicBezTo>
                    <a:cubicBezTo>
                      <a:pt x="143302" y="3152"/>
                      <a:pt x="152756" y="6303"/>
                      <a:pt x="162211" y="11031"/>
                    </a:cubicBezTo>
                    <a:cubicBezTo>
                      <a:pt x="171666" y="15758"/>
                      <a:pt x="181121" y="23638"/>
                      <a:pt x="185847" y="31516"/>
                    </a:cubicBezTo>
                    <a:cubicBezTo>
                      <a:pt x="188999" y="36244"/>
                      <a:pt x="190575" y="40970"/>
                      <a:pt x="192150" y="45699"/>
                    </a:cubicBezTo>
                    <a:cubicBezTo>
                      <a:pt x="193727" y="50425"/>
                      <a:pt x="193727" y="53577"/>
                      <a:pt x="192150" y="58305"/>
                    </a:cubicBezTo>
                    <a:cubicBezTo>
                      <a:pt x="204757" y="74063"/>
                      <a:pt x="217363" y="91396"/>
                      <a:pt x="228394" y="108730"/>
                    </a:cubicBezTo>
                    <a:cubicBezTo>
                      <a:pt x="264636" y="167034"/>
                      <a:pt x="288274" y="234793"/>
                      <a:pt x="285123" y="304128"/>
                    </a:cubicBezTo>
                    <a:cubicBezTo>
                      <a:pt x="281971" y="354553"/>
                      <a:pt x="267788" y="403402"/>
                      <a:pt x="245727" y="449101"/>
                    </a:cubicBezTo>
                    <a:cubicBezTo>
                      <a:pt x="223666" y="496374"/>
                      <a:pt x="187424" y="534193"/>
                      <a:pt x="140150" y="559406"/>
                    </a:cubicBezTo>
                    <a:lnTo>
                      <a:pt x="32513" y="611487"/>
                    </a:lnTo>
                    <a:lnTo>
                      <a:pt x="0" y="611487"/>
                    </a:lnTo>
                    <a:lnTo>
                      <a:pt x="59784" y="589345"/>
                    </a:lnTo>
                    <a:cubicBezTo>
                      <a:pt x="92876" y="575164"/>
                      <a:pt x="125967" y="560981"/>
                      <a:pt x="157483" y="540496"/>
                    </a:cubicBezTo>
                    <a:cubicBezTo>
                      <a:pt x="192150" y="518435"/>
                      <a:pt x="218939" y="488495"/>
                      <a:pt x="237849" y="452252"/>
                    </a:cubicBezTo>
                    <a:cubicBezTo>
                      <a:pt x="261485" y="406554"/>
                      <a:pt x="278819" y="352977"/>
                      <a:pt x="280394" y="299400"/>
                    </a:cubicBezTo>
                    <a:cubicBezTo>
                      <a:pt x="280394" y="252126"/>
                      <a:pt x="270940" y="203278"/>
                      <a:pt x="250455" y="159156"/>
                    </a:cubicBezTo>
                    <a:cubicBezTo>
                      <a:pt x="234697" y="124488"/>
                      <a:pt x="214211" y="89821"/>
                      <a:pt x="188999" y="59880"/>
                    </a:cubicBezTo>
                    <a:cubicBezTo>
                      <a:pt x="184272" y="59880"/>
                      <a:pt x="181121" y="59880"/>
                      <a:pt x="177969" y="58305"/>
                    </a:cubicBezTo>
                    <a:cubicBezTo>
                      <a:pt x="173241" y="56728"/>
                      <a:pt x="168514" y="55153"/>
                      <a:pt x="165363" y="52002"/>
                    </a:cubicBezTo>
                    <a:cubicBezTo>
                      <a:pt x="163786" y="50425"/>
                      <a:pt x="162211" y="48850"/>
                      <a:pt x="160635" y="47274"/>
                    </a:cubicBezTo>
                    <a:cubicBezTo>
                      <a:pt x="159060" y="45699"/>
                      <a:pt x="157483" y="44122"/>
                      <a:pt x="155908" y="42547"/>
                    </a:cubicBezTo>
                    <a:cubicBezTo>
                      <a:pt x="152756" y="39395"/>
                      <a:pt x="149605" y="36244"/>
                      <a:pt x="146453" y="31516"/>
                    </a:cubicBezTo>
                    <a:cubicBezTo>
                      <a:pt x="140150" y="23638"/>
                      <a:pt x="135422" y="15758"/>
                      <a:pt x="132270" y="9455"/>
                    </a:cubicBezTo>
                    <a:cubicBezTo>
                      <a:pt x="129118" y="6303"/>
                      <a:pt x="129118" y="3152"/>
                      <a:pt x="127544" y="1577"/>
                    </a:cubicBezTo>
                    <a:cubicBezTo>
                      <a:pt x="125967" y="1577"/>
                      <a:pt x="125967" y="0"/>
                      <a:pt x="125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D575CBBD-8FDF-FFF6-C8C1-29D0545BA7DF}"/>
              </a:ext>
            </a:extLst>
          </p:cNvPr>
          <p:cNvGrpSpPr/>
          <p:nvPr/>
        </p:nvGrpSpPr>
        <p:grpSpPr>
          <a:xfrm>
            <a:off x="3388707" y="4971926"/>
            <a:ext cx="2521180" cy="724335"/>
            <a:chOff x="570316" y="1709427"/>
            <a:chExt cx="2521180" cy="724335"/>
          </a:xfrm>
        </p:grpSpPr>
        <p:grpSp>
          <p:nvGrpSpPr>
            <p:cNvPr id="174" name="组合 173">
              <a:extLst>
                <a:ext uri="{FF2B5EF4-FFF2-40B4-BE49-F238E27FC236}">
                  <a16:creationId xmlns:a16="http://schemas.microsoft.com/office/drawing/2014/main" id="{18AE6C85-8C0D-6AE2-C6F6-B488DBB30CF0}"/>
                </a:ext>
              </a:extLst>
            </p:cNvPr>
            <p:cNvGrpSpPr/>
            <p:nvPr/>
          </p:nvGrpSpPr>
          <p:grpSpPr>
            <a:xfrm>
              <a:off x="1046076" y="1709427"/>
              <a:ext cx="1569661" cy="695925"/>
              <a:chOff x="-3194206" y="-672033"/>
              <a:chExt cx="1569661" cy="695925"/>
            </a:xfrm>
          </p:grpSpPr>
          <p:sp>
            <p:nvSpPr>
              <p:cNvPr id="178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F8393F68-B485-0E22-B58B-C5683771E10A}"/>
                  </a:ext>
                </a:extLst>
              </p:cNvPr>
              <p:cNvSpPr txBox="1"/>
              <p:nvPr/>
            </p:nvSpPr>
            <p:spPr>
              <a:xfrm>
                <a:off x="-2873608" y="-672033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20##</a:t>
                </a:r>
                <a:r>
                  <a:rPr lang="zh-CN" altLang="en-US" dirty="0"/>
                  <a:t>年</a:t>
                </a:r>
              </a:p>
            </p:txBody>
          </p:sp>
          <p:sp>
            <p:nvSpPr>
              <p:cNvPr id="179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77AA9452-5646-8993-6D5A-576517CC4844}"/>
                  </a:ext>
                </a:extLst>
              </p:cNvPr>
              <p:cNvSpPr txBox="1"/>
              <p:nvPr/>
            </p:nvSpPr>
            <p:spPr>
              <a:xfrm>
                <a:off x="-3194206" y="-345440"/>
                <a:ext cx="1569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科研奖项名称</a:t>
                </a:r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20CD0FF5-C124-AE0B-4143-A56A7A85B63B}"/>
                </a:ext>
              </a:extLst>
            </p:cNvPr>
            <p:cNvGrpSpPr/>
            <p:nvPr/>
          </p:nvGrpSpPr>
          <p:grpSpPr>
            <a:xfrm>
              <a:off x="570316" y="1798572"/>
              <a:ext cx="2521180" cy="635190"/>
              <a:chOff x="570316" y="1798572"/>
              <a:chExt cx="2521180" cy="635190"/>
            </a:xfrm>
          </p:grpSpPr>
          <p:sp>
            <p:nvSpPr>
              <p:cNvPr id="176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35C4B755-1B7F-A811-5B7D-1C656B4C06C8}"/>
                  </a:ext>
                </a:extLst>
              </p:cNvPr>
              <p:cNvSpPr/>
              <p:nvPr/>
            </p:nvSpPr>
            <p:spPr>
              <a:xfrm>
                <a:off x="570316" y="1798572"/>
                <a:ext cx="353677" cy="621897"/>
              </a:xfrm>
              <a:custGeom>
                <a:avLst/>
                <a:gdLst>
                  <a:gd name="connsiteX0" fmla="*/ 237944 w 353677"/>
                  <a:gd name="connsiteY0" fmla="*/ 587771 h 621897"/>
                  <a:gd name="connsiteX1" fmla="*/ 252126 w 353677"/>
                  <a:gd name="connsiteY1" fmla="*/ 590923 h 621897"/>
                  <a:gd name="connsiteX2" fmla="*/ 266309 w 353677"/>
                  <a:gd name="connsiteY2" fmla="*/ 598802 h 621897"/>
                  <a:gd name="connsiteX3" fmla="*/ 242671 w 353677"/>
                  <a:gd name="connsiteY3" fmla="*/ 619287 h 621897"/>
                  <a:gd name="connsiteX4" fmla="*/ 206428 w 353677"/>
                  <a:gd name="connsiteY4" fmla="*/ 620862 h 621897"/>
                  <a:gd name="connsiteX5" fmla="*/ 176487 w 353677"/>
                  <a:gd name="connsiteY5" fmla="*/ 611409 h 621897"/>
                  <a:gd name="connsiteX6" fmla="*/ 163881 w 353677"/>
                  <a:gd name="connsiteY6" fmla="*/ 605104 h 621897"/>
                  <a:gd name="connsiteX7" fmla="*/ 176487 w 353677"/>
                  <a:gd name="connsiteY7" fmla="*/ 600377 h 621897"/>
                  <a:gd name="connsiteX8" fmla="*/ 204852 w 353677"/>
                  <a:gd name="connsiteY8" fmla="*/ 592498 h 621897"/>
                  <a:gd name="connsiteX9" fmla="*/ 237944 w 353677"/>
                  <a:gd name="connsiteY9" fmla="*/ 587771 h 621897"/>
                  <a:gd name="connsiteX10" fmla="*/ 81939 w 353677"/>
                  <a:gd name="connsiteY10" fmla="*/ 540497 h 621897"/>
                  <a:gd name="connsiteX11" fmla="*/ 96122 w 353677"/>
                  <a:gd name="connsiteY11" fmla="*/ 540497 h 621897"/>
                  <a:gd name="connsiteX12" fmla="*/ 126061 w 353677"/>
                  <a:gd name="connsiteY12" fmla="*/ 540497 h 621897"/>
                  <a:gd name="connsiteX13" fmla="*/ 159154 w 353677"/>
                  <a:gd name="connsiteY13" fmla="*/ 545224 h 621897"/>
                  <a:gd name="connsiteX14" fmla="*/ 182790 w 353677"/>
                  <a:gd name="connsiteY14" fmla="*/ 562558 h 621897"/>
                  <a:gd name="connsiteX15" fmla="*/ 156002 w 353677"/>
                  <a:gd name="connsiteY15" fmla="*/ 576739 h 621897"/>
                  <a:gd name="connsiteX16" fmla="*/ 121335 w 353677"/>
                  <a:gd name="connsiteY16" fmla="*/ 568861 h 621897"/>
                  <a:gd name="connsiteX17" fmla="*/ 92970 w 353677"/>
                  <a:gd name="connsiteY17" fmla="*/ 551528 h 621897"/>
                  <a:gd name="connsiteX18" fmla="*/ 85091 w 353677"/>
                  <a:gd name="connsiteY18" fmla="*/ 543649 h 621897"/>
                  <a:gd name="connsiteX19" fmla="*/ 81939 w 353677"/>
                  <a:gd name="connsiteY19" fmla="*/ 540497 h 621897"/>
                  <a:gd name="connsiteX20" fmla="*/ 31516 w 353677"/>
                  <a:gd name="connsiteY20" fmla="*/ 452253 h 621897"/>
                  <a:gd name="connsiteX21" fmla="*/ 44122 w 353677"/>
                  <a:gd name="connsiteY21" fmla="*/ 455405 h 621897"/>
                  <a:gd name="connsiteX22" fmla="*/ 72487 w 353677"/>
                  <a:gd name="connsiteY22" fmla="*/ 464860 h 621897"/>
                  <a:gd name="connsiteX23" fmla="*/ 80367 w 353677"/>
                  <a:gd name="connsiteY23" fmla="*/ 468011 h 621897"/>
                  <a:gd name="connsiteX24" fmla="*/ 88245 w 353677"/>
                  <a:gd name="connsiteY24" fmla="*/ 472738 h 621897"/>
                  <a:gd name="connsiteX25" fmla="*/ 94548 w 353677"/>
                  <a:gd name="connsiteY25" fmla="*/ 477466 h 621897"/>
                  <a:gd name="connsiteX26" fmla="*/ 100851 w 353677"/>
                  <a:gd name="connsiteY26" fmla="*/ 482192 h 621897"/>
                  <a:gd name="connsiteX27" fmla="*/ 118186 w 353677"/>
                  <a:gd name="connsiteY27" fmla="*/ 507405 h 621897"/>
                  <a:gd name="connsiteX28" fmla="*/ 88245 w 353677"/>
                  <a:gd name="connsiteY28" fmla="*/ 512133 h 621897"/>
                  <a:gd name="connsiteX29" fmla="*/ 56729 w 353677"/>
                  <a:gd name="connsiteY29" fmla="*/ 490072 h 621897"/>
                  <a:gd name="connsiteX30" fmla="*/ 53577 w 353677"/>
                  <a:gd name="connsiteY30" fmla="*/ 485346 h 621897"/>
                  <a:gd name="connsiteX31" fmla="*/ 52002 w 353677"/>
                  <a:gd name="connsiteY31" fmla="*/ 483769 h 621897"/>
                  <a:gd name="connsiteX32" fmla="*/ 50426 w 353677"/>
                  <a:gd name="connsiteY32" fmla="*/ 482192 h 621897"/>
                  <a:gd name="connsiteX33" fmla="*/ 45699 w 353677"/>
                  <a:gd name="connsiteY33" fmla="*/ 475891 h 621897"/>
                  <a:gd name="connsiteX34" fmla="*/ 37819 w 353677"/>
                  <a:gd name="connsiteY34" fmla="*/ 463283 h 621897"/>
                  <a:gd name="connsiteX35" fmla="*/ 33091 w 353677"/>
                  <a:gd name="connsiteY35" fmla="*/ 455405 h 621897"/>
                  <a:gd name="connsiteX36" fmla="*/ 31516 w 353677"/>
                  <a:gd name="connsiteY36" fmla="*/ 452253 h 621897"/>
                  <a:gd name="connsiteX37" fmla="*/ 137094 w 353677"/>
                  <a:gd name="connsiteY37" fmla="*/ 408129 h 621897"/>
                  <a:gd name="connsiteX38" fmla="*/ 138670 w 353677"/>
                  <a:gd name="connsiteY38" fmla="*/ 411281 h 621897"/>
                  <a:gd name="connsiteX39" fmla="*/ 141822 w 353677"/>
                  <a:gd name="connsiteY39" fmla="*/ 419161 h 621897"/>
                  <a:gd name="connsiteX40" fmla="*/ 144973 w 353677"/>
                  <a:gd name="connsiteY40" fmla="*/ 430190 h 621897"/>
                  <a:gd name="connsiteX41" fmla="*/ 148125 w 353677"/>
                  <a:gd name="connsiteY41" fmla="*/ 442797 h 621897"/>
                  <a:gd name="connsiteX42" fmla="*/ 149702 w 353677"/>
                  <a:gd name="connsiteY42" fmla="*/ 468009 h 621897"/>
                  <a:gd name="connsiteX43" fmla="*/ 140245 w 353677"/>
                  <a:gd name="connsiteY43" fmla="*/ 494799 h 621897"/>
                  <a:gd name="connsiteX44" fmla="*/ 119761 w 353677"/>
                  <a:gd name="connsiteY44" fmla="*/ 475889 h 621897"/>
                  <a:gd name="connsiteX45" fmla="*/ 116609 w 353677"/>
                  <a:gd name="connsiteY45" fmla="*/ 468009 h 621897"/>
                  <a:gd name="connsiteX46" fmla="*/ 116609 w 353677"/>
                  <a:gd name="connsiteY46" fmla="*/ 460131 h 621897"/>
                  <a:gd name="connsiteX47" fmla="*/ 118184 w 353677"/>
                  <a:gd name="connsiteY47" fmla="*/ 452251 h 621897"/>
                  <a:gd name="connsiteX48" fmla="*/ 119761 w 353677"/>
                  <a:gd name="connsiteY48" fmla="*/ 444373 h 621897"/>
                  <a:gd name="connsiteX49" fmla="*/ 130792 w 353677"/>
                  <a:gd name="connsiteY49" fmla="*/ 419161 h 621897"/>
                  <a:gd name="connsiteX50" fmla="*/ 135519 w 353677"/>
                  <a:gd name="connsiteY50" fmla="*/ 411281 h 621897"/>
                  <a:gd name="connsiteX51" fmla="*/ 137094 w 353677"/>
                  <a:gd name="connsiteY51" fmla="*/ 408129 h 621897"/>
                  <a:gd name="connsiteX52" fmla="*/ 6303 w 353677"/>
                  <a:gd name="connsiteY52" fmla="*/ 364008 h 621897"/>
                  <a:gd name="connsiteX53" fmla="*/ 17334 w 353677"/>
                  <a:gd name="connsiteY53" fmla="*/ 370311 h 621897"/>
                  <a:gd name="connsiteX54" fmla="*/ 42547 w 353677"/>
                  <a:gd name="connsiteY54" fmla="*/ 386069 h 621897"/>
                  <a:gd name="connsiteX55" fmla="*/ 66183 w 353677"/>
                  <a:gd name="connsiteY55" fmla="*/ 406555 h 621897"/>
                  <a:gd name="connsiteX56" fmla="*/ 70912 w 353677"/>
                  <a:gd name="connsiteY56" fmla="*/ 412859 h 621897"/>
                  <a:gd name="connsiteX57" fmla="*/ 74063 w 353677"/>
                  <a:gd name="connsiteY57" fmla="*/ 419162 h 621897"/>
                  <a:gd name="connsiteX58" fmla="*/ 75638 w 353677"/>
                  <a:gd name="connsiteY58" fmla="*/ 433343 h 621897"/>
                  <a:gd name="connsiteX59" fmla="*/ 45699 w 353677"/>
                  <a:gd name="connsiteY59" fmla="*/ 428617 h 621897"/>
                  <a:gd name="connsiteX60" fmla="*/ 39396 w 353677"/>
                  <a:gd name="connsiteY60" fmla="*/ 423888 h 621897"/>
                  <a:gd name="connsiteX61" fmla="*/ 33091 w 353677"/>
                  <a:gd name="connsiteY61" fmla="*/ 417585 h 621897"/>
                  <a:gd name="connsiteX62" fmla="*/ 22061 w 353677"/>
                  <a:gd name="connsiteY62" fmla="*/ 404979 h 621897"/>
                  <a:gd name="connsiteX63" fmla="*/ 11030 w 353677"/>
                  <a:gd name="connsiteY63" fmla="*/ 376614 h 621897"/>
                  <a:gd name="connsiteX64" fmla="*/ 7878 w 353677"/>
                  <a:gd name="connsiteY64" fmla="*/ 367160 h 621897"/>
                  <a:gd name="connsiteX65" fmla="*/ 6303 w 353677"/>
                  <a:gd name="connsiteY65" fmla="*/ 364008 h 621897"/>
                  <a:gd name="connsiteX66" fmla="*/ 118184 w 353677"/>
                  <a:gd name="connsiteY66" fmla="*/ 340371 h 621897"/>
                  <a:gd name="connsiteX67" fmla="*/ 118184 w 353677"/>
                  <a:gd name="connsiteY67" fmla="*/ 343523 h 621897"/>
                  <a:gd name="connsiteX68" fmla="*/ 119761 w 353677"/>
                  <a:gd name="connsiteY68" fmla="*/ 351402 h 621897"/>
                  <a:gd name="connsiteX69" fmla="*/ 121336 w 353677"/>
                  <a:gd name="connsiteY69" fmla="*/ 375039 h 621897"/>
                  <a:gd name="connsiteX70" fmla="*/ 121336 w 353677"/>
                  <a:gd name="connsiteY70" fmla="*/ 389221 h 621897"/>
                  <a:gd name="connsiteX71" fmla="*/ 121336 w 353677"/>
                  <a:gd name="connsiteY71" fmla="*/ 392371 h 621897"/>
                  <a:gd name="connsiteX72" fmla="*/ 121336 w 353677"/>
                  <a:gd name="connsiteY72" fmla="*/ 395525 h 621897"/>
                  <a:gd name="connsiteX73" fmla="*/ 119761 w 353677"/>
                  <a:gd name="connsiteY73" fmla="*/ 401826 h 621897"/>
                  <a:gd name="connsiteX74" fmla="*/ 100851 w 353677"/>
                  <a:gd name="connsiteY74" fmla="*/ 425464 h 621897"/>
                  <a:gd name="connsiteX75" fmla="*/ 91396 w 353677"/>
                  <a:gd name="connsiteY75" fmla="*/ 414434 h 621897"/>
                  <a:gd name="connsiteX76" fmla="*/ 88243 w 353677"/>
                  <a:gd name="connsiteY76" fmla="*/ 409706 h 621897"/>
                  <a:gd name="connsiteX77" fmla="*/ 86668 w 353677"/>
                  <a:gd name="connsiteY77" fmla="*/ 401826 h 621897"/>
                  <a:gd name="connsiteX78" fmla="*/ 94548 w 353677"/>
                  <a:gd name="connsiteY78" fmla="*/ 371887 h 621897"/>
                  <a:gd name="connsiteX79" fmla="*/ 108729 w 353677"/>
                  <a:gd name="connsiteY79" fmla="*/ 348251 h 621897"/>
                  <a:gd name="connsiteX80" fmla="*/ 115032 w 353677"/>
                  <a:gd name="connsiteY80" fmla="*/ 341948 h 621897"/>
                  <a:gd name="connsiteX81" fmla="*/ 118184 w 353677"/>
                  <a:gd name="connsiteY81" fmla="*/ 340371 h 621897"/>
                  <a:gd name="connsiteX82" fmla="*/ 111881 w 353677"/>
                  <a:gd name="connsiteY82" fmla="*/ 269461 h 621897"/>
                  <a:gd name="connsiteX83" fmla="*/ 111881 w 353677"/>
                  <a:gd name="connsiteY83" fmla="*/ 278916 h 621897"/>
                  <a:gd name="connsiteX84" fmla="*/ 111881 w 353677"/>
                  <a:gd name="connsiteY84" fmla="*/ 283642 h 621897"/>
                  <a:gd name="connsiteX85" fmla="*/ 111881 w 353677"/>
                  <a:gd name="connsiteY85" fmla="*/ 289946 h 621897"/>
                  <a:gd name="connsiteX86" fmla="*/ 110306 w 353677"/>
                  <a:gd name="connsiteY86" fmla="*/ 302554 h 621897"/>
                  <a:gd name="connsiteX87" fmla="*/ 107154 w 353677"/>
                  <a:gd name="connsiteY87" fmla="*/ 315158 h 621897"/>
                  <a:gd name="connsiteX88" fmla="*/ 104003 w 353677"/>
                  <a:gd name="connsiteY88" fmla="*/ 321461 h 621897"/>
                  <a:gd name="connsiteX89" fmla="*/ 100851 w 353677"/>
                  <a:gd name="connsiteY89" fmla="*/ 327766 h 621897"/>
                  <a:gd name="connsiteX90" fmla="*/ 78790 w 353677"/>
                  <a:gd name="connsiteY90" fmla="*/ 346674 h 621897"/>
                  <a:gd name="connsiteX91" fmla="*/ 72485 w 353677"/>
                  <a:gd name="connsiteY91" fmla="*/ 334069 h 621897"/>
                  <a:gd name="connsiteX92" fmla="*/ 70910 w 353677"/>
                  <a:gd name="connsiteY92" fmla="*/ 327766 h 621897"/>
                  <a:gd name="connsiteX93" fmla="*/ 70910 w 353677"/>
                  <a:gd name="connsiteY93" fmla="*/ 319886 h 621897"/>
                  <a:gd name="connsiteX94" fmla="*/ 75638 w 353677"/>
                  <a:gd name="connsiteY94" fmla="*/ 305704 h 621897"/>
                  <a:gd name="connsiteX95" fmla="*/ 77213 w 353677"/>
                  <a:gd name="connsiteY95" fmla="*/ 302554 h 621897"/>
                  <a:gd name="connsiteX96" fmla="*/ 80365 w 353677"/>
                  <a:gd name="connsiteY96" fmla="*/ 300977 h 621897"/>
                  <a:gd name="connsiteX97" fmla="*/ 85093 w 353677"/>
                  <a:gd name="connsiteY97" fmla="*/ 294674 h 621897"/>
                  <a:gd name="connsiteX98" fmla="*/ 94548 w 353677"/>
                  <a:gd name="connsiteY98" fmla="*/ 283642 h 621897"/>
                  <a:gd name="connsiteX99" fmla="*/ 99274 w 353677"/>
                  <a:gd name="connsiteY99" fmla="*/ 278916 h 621897"/>
                  <a:gd name="connsiteX100" fmla="*/ 104003 w 353677"/>
                  <a:gd name="connsiteY100" fmla="*/ 275764 h 621897"/>
                  <a:gd name="connsiteX101" fmla="*/ 111881 w 353677"/>
                  <a:gd name="connsiteY101" fmla="*/ 269461 h 621897"/>
                  <a:gd name="connsiteX102" fmla="*/ 0 w 353677"/>
                  <a:gd name="connsiteY102" fmla="*/ 269461 h 621897"/>
                  <a:gd name="connsiteX103" fmla="*/ 11031 w 353677"/>
                  <a:gd name="connsiteY103" fmla="*/ 278916 h 621897"/>
                  <a:gd name="connsiteX104" fmla="*/ 31516 w 353677"/>
                  <a:gd name="connsiteY104" fmla="*/ 299400 h 621897"/>
                  <a:gd name="connsiteX105" fmla="*/ 34668 w 353677"/>
                  <a:gd name="connsiteY105" fmla="*/ 308857 h 621897"/>
                  <a:gd name="connsiteX106" fmla="*/ 39396 w 353677"/>
                  <a:gd name="connsiteY106" fmla="*/ 315158 h 621897"/>
                  <a:gd name="connsiteX107" fmla="*/ 47274 w 353677"/>
                  <a:gd name="connsiteY107" fmla="*/ 327766 h 621897"/>
                  <a:gd name="connsiteX108" fmla="*/ 50426 w 353677"/>
                  <a:gd name="connsiteY108" fmla="*/ 334069 h 621897"/>
                  <a:gd name="connsiteX109" fmla="*/ 52002 w 353677"/>
                  <a:gd name="connsiteY109" fmla="*/ 340373 h 621897"/>
                  <a:gd name="connsiteX110" fmla="*/ 50426 w 353677"/>
                  <a:gd name="connsiteY110" fmla="*/ 354554 h 621897"/>
                  <a:gd name="connsiteX111" fmla="*/ 22061 w 353677"/>
                  <a:gd name="connsiteY111" fmla="*/ 343524 h 621897"/>
                  <a:gd name="connsiteX112" fmla="*/ 17335 w 353677"/>
                  <a:gd name="connsiteY112" fmla="*/ 337219 h 621897"/>
                  <a:gd name="connsiteX113" fmla="*/ 14183 w 353677"/>
                  <a:gd name="connsiteY113" fmla="*/ 329341 h 621897"/>
                  <a:gd name="connsiteX114" fmla="*/ 6303 w 353677"/>
                  <a:gd name="connsiteY114" fmla="*/ 313583 h 621897"/>
                  <a:gd name="connsiteX115" fmla="*/ 3152 w 353677"/>
                  <a:gd name="connsiteY115" fmla="*/ 305703 h 621897"/>
                  <a:gd name="connsiteX116" fmla="*/ 1577 w 353677"/>
                  <a:gd name="connsiteY116" fmla="*/ 297825 h 621897"/>
                  <a:gd name="connsiteX117" fmla="*/ 0 w 353677"/>
                  <a:gd name="connsiteY117" fmla="*/ 283642 h 621897"/>
                  <a:gd name="connsiteX118" fmla="*/ 0 w 353677"/>
                  <a:gd name="connsiteY118" fmla="*/ 269461 h 621897"/>
                  <a:gd name="connsiteX119" fmla="*/ 126064 w 353677"/>
                  <a:gd name="connsiteY119" fmla="*/ 201701 h 621897"/>
                  <a:gd name="connsiteX120" fmla="*/ 122912 w 353677"/>
                  <a:gd name="connsiteY120" fmla="*/ 211156 h 621897"/>
                  <a:gd name="connsiteX121" fmla="*/ 119761 w 353677"/>
                  <a:gd name="connsiteY121" fmla="*/ 220611 h 621897"/>
                  <a:gd name="connsiteX122" fmla="*/ 116609 w 353677"/>
                  <a:gd name="connsiteY122" fmla="*/ 226914 h 621897"/>
                  <a:gd name="connsiteX123" fmla="*/ 113457 w 353677"/>
                  <a:gd name="connsiteY123" fmla="*/ 233217 h 621897"/>
                  <a:gd name="connsiteX124" fmla="*/ 107154 w 353677"/>
                  <a:gd name="connsiteY124" fmla="*/ 244247 h 621897"/>
                  <a:gd name="connsiteX125" fmla="*/ 99276 w 353677"/>
                  <a:gd name="connsiteY125" fmla="*/ 255278 h 621897"/>
                  <a:gd name="connsiteX126" fmla="*/ 74062 w 353677"/>
                  <a:gd name="connsiteY126" fmla="*/ 266308 h 621897"/>
                  <a:gd name="connsiteX127" fmla="*/ 70910 w 353677"/>
                  <a:gd name="connsiteY127" fmla="*/ 260007 h 621897"/>
                  <a:gd name="connsiteX128" fmla="*/ 69335 w 353677"/>
                  <a:gd name="connsiteY128" fmla="*/ 253703 h 621897"/>
                  <a:gd name="connsiteX129" fmla="*/ 72487 w 353677"/>
                  <a:gd name="connsiteY129" fmla="*/ 239520 h 621897"/>
                  <a:gd name="connsiteX130" fmla="*/ 80365 w 353677"/>
                  <a:gd name="connsiteY130" fmla="*/ 226914 h 621897"/>
                  <a:gd name="connsiteX131" fmla="*/ 85093 w 353677"/>
                  <a:gd name="connsiteY131" fmla="*/ 222187 h 621897"/>
                  <a:gd name="connsiteX132" fmla="*/ 91396 w 353677"/>
                  <a:gd name="connsiteY132" fmla="*/ 217459 h 621897"/>
                  <a:gd name="connsiteX133" fmla="*/ 115034 w 353677"/>
                  <a:gd name="connsiteY133" fmla="*/ 204853 h 621897"/>
                  <a:gd name="connsiteX134" fmla="*/ 126064 w 353677"/>
                  <a:gd name="connsiteY134" fmla="*/ 201701 h 621897"/>
                  <a:gd name="connsiteX135" fmla="*/ 15758 w 353677"/>
                  <a:gd name="connsiteY135" fmla="*/ 176489 h 621897"/>
                  <a:gd name="connsiteX136" fmla="*/ 23637 w 353677"/>
                  <a:gd name="connsiteY136" fmla="*/ 187519 h 621897"/>
                  <a:gd name="connsiteX137" fmla="*/ 31515 w 353677"/>
                  <a:gd name="connsiteY137" fmla="*/ 198550 h 621897"/>
                  <a:gd name="connsiteX138" fmla="*/ 39395 w 353677"/>
                  <a:gd name="connsiteY138" fmla="*/ 212731 h 621897"/>
                  <a:gd name="connsiteX139" fmla="*/ 47273 w 353677"/>
                  <a:gd name="connsiteY139" fmla="*/ 228489 h 621897"/>
                  <a:gd name="connsiteX140" fmla="*/ 52002 w 353677"/>
                  <a:gd name="connsiteY140" fmla="*/ 242672 h 621897"/>
                  <a:gd name="connsiteX141" fmla="*/ 52002 w 353677"/>
                  <a:gd name="connsiteY141" fmla="*/ 256855 h 621897"/>
                  <a:gd name="connsiteX142" fmla="*/ 50425 w 353677"/>
                  <a:gd name="connsiteY142" fmla="*/ 263159 h 621897"/>
                  <a:gd name="connsiteX143" fmla="*/ 47273 w 353677"/>
                  <a:gd name="connsiteY143" fmla="*/ 269460 h 621897"/>
                  <a:gd name="connsiteX144" fmla="*/ 22061 w 353677"/>
                  <a:gd name="connsiteY144" fmla="*/ 252127 h 621897"/>
                  <a:gd name="connsiteX145" fmla="*/ 15758 w 353677"/>
                  <a:gd name="connsiteY145" fmla="*/ 236369 h 621897"/>
                  <a:gd name="connsiteX146" fmla="*/ 12606 w 353677"/>
                  <a:gd name="connsiteY146" fmla="*/ 219035 h 621897"/>
                  <a:gd name="connsiteX147" fmla="*/ 12606 w 353677"/>
                  <a:gd name="connsiteY147" fmla="*/ 211157 h 621897"/>
                  <a:gd name="connsiteX148" fmla="*/ 12606 w 353677"/>
                  <a:gd name="connsiteY148" fmla="*/ 203277 h 621897"/>
                  <a:gd name="connsiteX149" fmla="*/ 14181 w 353677"/>
                  <a:gd name="connsiteY149" fmla="*/ 189095 h 621897"/>
                  <a:gd name="connsiteX150" fmla="*/ 15758 w 353677"/>
                  <a:gd name="connsiteY150" fmla="*/ 176489 h 621897"/>
                  <a:gd name="connsiteX151" fmla="*/ 146548 w 353677"/>
                  <a:gd name="connsiteY151" fmla="*/ 140246 h 621897"/>
                  <a:gd name="connsiteX152" fmla="*/ 154428 w 353677"/>
                  <a:gd name="connsiteY152" fmla="*/ 140246 h 621897"/>
                  <a:gd name="connsiteX153" fmla="*/ 157580 w 353677"/>
                  <a:gd name="connsiteY153" fmla="*/ 140246 h 621897"/>
                  <a:gd name="connsiteX154" fmla="*/ 156003 w 353677"/>
                  <a:gd name="connsiteY154" fmla="*/ 141821 h 621897"/>
                  <a:gd name="connsiteX155" fmla="*/ 152851 w 353677"/>
                  <a:gd name="connsiteY155" fmla="*/ 152852 h 621897"/>
                  <a:gd name="connsiteX156" fmla="*/ 149700 w 353677"/>
                  <a:gd name="connsiteY156" fmla="*/ 157579 h 621897"/>
                  <a:gd name="connsiteX157" fmla="*/ 148123 w 353677"/>
                  <a:gd name="connsiteY157" fmla="*/ 159156 h 621897"/>
                  <a:gd name="connsiteX158" fmla="*/ 146548 w 353677"/>
                  <a:gd name="connsiteY158" fmla="*/ 160732 h 621897"/>
                  <a:gd name="connsiteX159" fmla="*/ 138670 w 353677"/>
                  <a:gd name="connsiteY159" fmla="*/ 170185 h 621897"/>
                  <a:gd name="connsiteX160" fmla="*/ 129214 w 353677"/>
                  <a:gd name="connsiteY160" fmla="*/ 179642 h 621897"/>
                  <a:gd name="connsiteX161" fmla="*/ 126064 w 353677"/>
                  <a:gd name="connsiteY161" fmla="*/ 181217 h 621897"/>
                  <a:gd name="connsiteX162" fmla="*/ 122912 w 353677"/>
                  <a:gd name="connsiteY162" fmla="*/ 182792 h 621897"/>
                  <a:gd name="connsiteX163" fmla="*/ 116609 w 353677"/>
                  <a:gd name="connsiteY163" fmla="*/ 185943 h 621897"/>
                  <a:gd name="connsiteX164" fmla="*/ 104001 w 353677"/>
                  <a:gd name="connsiteY164" fmla="*/ 190671 h 621897"/>
                  <a:gd name="connsiteX165" fmla="*/ 88243 w 353677"/>
                  <a:gd name="connsiteY165" fmla="*/ 190671 h 621897"/>
                  <a:gd name="connsiteX166" fmla="*/ 86668 w 353677"/>
                  <a:gd name="connsiteY166" fmla="*/ 182792 h 621897"/>
                  <a:gd name="connsiteX167" fmla="*/ 88243 w 353677"/>
                  <a:gd name="connsiteY167" fmla="*/ 176490 h 621897"/>
                  <a:gd name="connsiteX168" fmla="*/ 91396 w 353677"/>
                  <a:gd name="connsiteY168" fmla="*/ 170185 h 621897"/>
                  <a:gd name="connsiteX169" fmla="*/ 94548 w 353677"/>
                  <a:gd name="connsiteY169" fmla="*/ 163884 h 621897"/>
                  <a:gd name="connsiteX170" fmla="*/ 105578 w 353677"/>
                  <a:gd name="connsiteY170" fmla="*/ 154427 h 621897"/>
                  <a:gd name="connsiteX171" fmla="*/ 119761 w 353677"/>
                  <a:gd name="connsiteY171" fmla="*/ 148126 h 621897"/>
                  <a:gd name="connsiteX172" fmla="*/ 126064 w 353677"/>
                  <a:gd name="connsiteY172" fmla="*/ 144974 h 621897"/>
                  <a:gd name="connsiteX173" fmla="*/ 132365 w 353677"/>
                  <a:gd name="connsiteY173" fmla="*/ 143398 h 621897"/>
                  <a:gd name="connsiteX174" fmla="*/ 146548 w 353677"/>
                  <a:gd name="connsiteY174" fmla="*/ 140246 h 621897"/>
                  <a:gd name="connsiteX175" fmla="*/ 56727 w 353677"/>
                  <a:gd name="connsiteY175" fmla="*/ 91396 h 621897"/>
                  <a:gd name="connsiteX176" fmla="*/ 61455 w 353677"/>
                  <a:gd name="connsiteY176" fmla="*/ 104002 h 621897"/>
                  <a:gd name="connsiteX177" fmla="*/ 69335 w 353677"/>
                  <a:gd name="connsiteY177" fmla="*/ 130792 h 621897"/>
                  <a:gd name="connsiteX178" fmla="*/ 72487 w 353677"/>
                  <a:gd name="connsiteY178" fmla="*/ 146549 h 621897"/>
                  <a:gd name="connsiteX179" fmla="*/ 74062 w 353677"/>
                  <a:gd name="connsiteY179" fmla="*/ 162307 h 621897"/>
                  <a:gd name="connsiteX180" fmla="*/ 72487 w 353677"/>
                  <a:gd name="connsiteY180" fmla="*/ 170185 h 621897"/>
                  <a:gd name="connsiteX181" fmla="*/ 70910 w 353677"/>
                  <a:gd name="connsiteY181" fmla="*/ 176488 h 621897"/>
                  <a:gd name="connsiteX182" fmla="*/ 67758 w 353677"/>
                  <a:gd name="connsiteY182" fmla="*/ 182792 h 621897"/>
                  <a:gd name="connsiteX183" fmla="*/ 59880 w 353677"/>
                  <a:gd name="connsiteY183" fmla="*/ 189095 h 621897"/>
                  <a:gd name="connsiteX184" fmla="*/ 47274 w 353677"/>
                  <a:gd name="connsiteY184" fmla="*/ 179640 h 621897"/>
                  <a:gd name="connsiteX185" fmla="*/ 40969 w 353677"/>
                  <a:gd name="connsiteY185" fmla="*/ 165459 h 621897"/>
                  <a:gd name="connsiteX186" fmla="*/ 39394 w 353677"/>
                  <a:gd name="connsiteY186" fmla="*/ 157579 h 621897"/>
                  <a:gd name="connsiteX187" fmla="*/ 39394 w 353677"/>
                  <a:gd name="connsiteY187" fmla="*/ 149701 h 621897"/>
                  <a:gd name="connsiteX188" fmla="*/ 40969 w 353677"/>
                  <a:gd name="connsiteY188" fmla="*/ 132366 h 621897"/>
                  <a:gd name="connsiteX189" fmla="*/ 50425 w 353677"/>
                  <a:gd name="connsiteY189" fmla="*/ 102427 h 621897"/>
                  <a:gd name="connsiteX190" fmla="*/ 55152 w 353677"/>
                  <a:gd name="connsiteY190" fmla="*/ 94548 h 621897"/>
                  <a:gd name="connsiteX191" fmla="*/ 56727 w 353677"/>
                  <a:gd name="connsiteY191" fmla="*/ 91396 h 621897"/>
                  <a:gd name="connsiteX192" fmla="*/ 176489 w 353677"/>
                  <a:gd name="connsiteY192" fmla="*/ 85093 h 621897"/>
                  <a:gd name="connsiteX193" fmla="*/ 189095 w 353677"/>
                  <a:gd name="connsiteY193" fmla="*/ 85093 h 621897"/>
                  <a:gd name="connsiteX194" fmla="*/ 200125 w 353677"/>
                  <a:gd name="connsiteY194" fmla="*/ 86668 h 621897"/>
                  <a:gd name="connsiteX195" fmla="*/ 198550 w 353677"/>
                  <a:gd name="connsiteY195" fmla="*/ 88245 h 621897"/>
                  <a:gd name="connsiteX196" fmla="*/ 193824 w 353677"/>
                  <a:gd name="connsiteY196" fmla="*/ 92973 h 621897"/>
                  <a:gd name="connsiteX197" fmla="*/ 185944 w 353677"/>
                  <a:gd name="connsiteY197" fmla="*/ 100851 h 621897"/>
                  <a:gd name="connsiteX198" fmla="*/ 176489 w 353677"/>
                  <a:gd name="connsiteY198" fmla="*/ 108731 h 621897"/>
                  <a:gd name="connsiteX199" fmla="*/ 163883 w 353677"/>
                  <a:gd name="connsiteY199" fmla="*/ 116609 h 621897"/>
                  <a:gd name="connsiteX200" fmla="*/ 151276 w 353677"/>
                  <a:gd name="connsiteY200" fmla="*/ 121335 h 621897"/>
                  <a:gd name="connsiteX201" fmla="*/ 122912 w 353677"/>
                  <a:gd name="connsiteY201" fmla="*/ 119760 h 621897"/>
                  <a:gd name="connsiteX202" fmla="*/ 124487 w 353677"/>
                  <a:gd name="connsiteY202" fmla="*/ 105577 h 621897"/>
                  <a:gd name="connsiteX203" fmla="*/ 133942 w 353677"/>
                  <a:gd name="connsiteY203" fmla="*/ 96123 h 621897"/>
                  <a:gd name="connsiteX204" fmla="*/ 162308 w 353677"/>
                  <a:gd name="connsiteY204" fmla="*/ 86668 h 621897"/>
                  <a:gd name="connsiteX205" fmla="*/ 176489 w 353677"/>
                  <a:gd name="connsiteY205" fmla="*/ 85093 h 621897"/>
                  <a:gd name="connsiteX206" fmla="*/ 115032 w 353677"/>
                  <a:gd name="connsiteY206" fmla="*/ 18909 h 621897"/>
                  <a:gd name="connsiteX207" fmla="*/ 116609 w 353677"/>
                  <a:gd name="connsiteY207" fmla="*/ 31515 h 621897"/>
                  <a:gd name="connsiteX208" fmla="*/ 118184 w 353677"/>
                  <a:gd name="connsiteY208" fmla="*/ 45697 h 621897"/>
                  <a:gd name="connsiteX209" fmla="*/ 118184 w 353677"/>
                  <a:gd name="connsiteY209" fmla="*/ 53576 h 621897"/>
                  <a:gd name="connsiteX210" fmla="*/ 118184 w 353677"/>
                  <a:gd name="connsiteY210" fmla="*/ 61456 h 621897"/>
                  <a:gd name="connsiteX211" fmla="*/ 115032 w 353677"/>
                  <a:gd name="connsiteY211" fmla="*/ 92972 h 621897"/>
                  <a:gd name="connsiteX212" fmla="*/ 108729 w 353677"/>
                  <a:gd name="connsiteY212" fmla="*/ 105578 h 621897"/>
                  <a:gd name="connsiteX213" fmla="*/ 97697 w 353677"/>
                  <a:gd name="connsiteY213" fmla="*/ 115031 h 621897"/>
                  <a:gd name="connsiteX214" fmla="*/ 83516 w 353677"/>
                  <a:gd name="connsiteY214" fmla="*/ 86669 h 621897"/>
                  <a:gd name="connsiteX215" fmla="*/ 85091 w 353677"/>
                  <a:gd name="connsiteY215" fmla="*/ 70911 h 621897"/>
                  <a:gd name="connsiteX216" fmla="*/ 89819 w 353677"/>
                  <a:gd name="connsiteY216" fmla="*/ 55153 h 621897"/>
                  <a:gd name="connsiteX217" fmla="*/ 97697 w 353677"/>
                  <a:gd name="connsiteY217" fmla="*/ 40970 h 621897"/>
                  <a:gd name="connsiteX218" fmla="*/ 105577 w 353677"/>
                  <a:gd name="connsiteY218" fmla="*/ 29939 h 621897"/>
                  <a:gd name="connsiteX219" fmla="*/ 111880 w 353677"/>
                  <a:gd name="connsiteY219" fmla="*/ 22061 h 621897"/>
                  <a:gd name="connsiteX220" fmla="*/ 115032 w 353677"/>
                  <a:gd name="connsiteY220" fmla="*/ 18909 h 621897"/>
                  <a:gd name="connsiteX221" fmla="*/ 212731 w 353677"/>
                  <a:gd name="connsiteY221" fmla="*/ 0 h 621897"/>
                  <a:gd name="connsiteX222" fmla="*/ 214306 w 353677"/>
                  <a:gd name="connsiteY222" fmla="*/ 0 h 621897"/>
                  <a:gd name="connsiteX223" fmla="*/ 212731 w 353677"/>
                  <a:gd name="connsiteY223" fmla="*/ 1577 h 621897"/>
                  <a:gd name="connsiteX224" fmla="*/ 208003 w 353677"/>
                  <a:gd name="connsiteY224" fmla="*/ 9455 h 621897"/>
                  <a:gd name="connsiteX225" fmla="*/ 193821 w 353677"/>
                  <a:gd name="connsiteY225" fmla="*/ 31516 h 621897"/>
                  <a:gd name="connsiteX226" fmla="*/ 184367 w 353677"/>
                  <a:gd name="connsiteY226" fmla="*/ 42547 h 621897"/>
                  <a:gd name="connsiteX227" fmla="*/ 179638 w 353677"/>
                  <a:gd name="connsiteY227" fmla="*/ 47274 h 621897"/>
                  <a:gd name="connsiteX228" fmla="*/ 174912 w 353677"/>
                  <a:gd name="connsiteY228" fmla="*/ 52002 h 621897"/>
                  <a:gd name="connsiteX229" fmla="*/ 162306 w 353677"/>
                  <a:gd name="connsiteY229" fmla="*/ 58305 h 621897"/>
                  <a:gd name="connsiteX230" fmla="*/ 151274 w 353677"/>
                  <a:gd name="connsiteY230" fmla="*/ 59880 h 621897"/>
                  <a:gd name="connsiteX231" fmla="*/ 122910 w 353677"/>
                  <a:gd name="connsiteY231" fmla="*/ 99276 h 621897"/>
                  <a:gd name="connsiteX232" fmla="*/ 61455 w 353677"/>
                  <a:gd name="connsiteY232" fmla="*/ 272613 h 621897"/>
                  <a:gd name="connsiteX233" fmla="*/ 91394 w 353677"/>
                  <a:gd name="connsiteY233" fmla="*/ 425464 h 621897"/>
                  <a:gd name="connsiteX234" fmla="*/ 133941 w 353677"/>
                  <a:gd name="connsiteY234" fmla="*/ 497950 h 621897"/>
                  <a:gd name="connsiteX235" fmla="*/ 175357 w 353677"/>
                  <a:gd name="connsiteY235" fmla="*/ 531286 h 621897"/>
                  <a:gd name="connsiteX236" fmla="*/ 165457 w 353677"/>
                  <a:gd name="connsiteY236" fmla="*/ 505830 h 621897"/>
                  <a:gd name="connsiteX237" fmla="*/ 165457 w 353677"/>
                  <a:gd name="connsiteY237" fmla="*/ 479041 h 621897"/>
                  <a:gd name="connsiteX238" fmla="*/ 167034 w 353677"/>
                  <a:gd name="connsiteY238" fmla="*/ 471163 h 621897"/>
                  <a:gd name="connsiteX239" fmla="*/ 168609 w 353677"/>
                  <a:gd name="connsiteY239" fmla="*/ 468011 h 621897"/>
                  <a:gd name="connsiteX240" fmla="*/ 170185 w 353677"/>
                  <a:gd name="connsiteY240" fmla="*/ 469588 h 621897"/>
                  <a:gd name="connsiteX241" fmla="*/ 174912 w 353677"/>
                  <a:gd name="connsiteY241" fmla="*/ 474314 h 621897"/>
                  <a:gd name="connsiteX242" fmla="*/ 189095 w 353677"/>
                  <a:gd name="connsiteY242" fmla="*/ 491649 h 621897"/>
                  <a:gd name="connsiteX243" fmla="*/ 201701 w 353677"/>
                  <a:gd name="connsiteY243" fmla="*/ 516862 h 621897"/>
                  <a:gd name="connsiteX244" fmla="*/ 201701 w 353677"/>
                  <a:gd name="connsiteY244" fmla="*/ 546801 h 621897"/>
                  <a:gd name="connsiteX245" fmla="*/ 183042 w 353677"/>
                  <a:gd name="connsiteY245" fmla="*/ 537471 h 621897"/>
                  <a:gd name="connsiteX246" fmla="*/ 198548 w 353677"/>
                  <a:gd name="connsiteY246" fmla="*/ 549952 h 621897"/>
                  <a:gd name="connsiteX247" fmla="*/ 237476 w 353677"/>
                  <a:gd name="connsiteY247" fmla="*/ 570215 h 621897"/>
                  <a:gd name="connsiteX248" fmla="*/ 254525 w 353677"/>
                  <a:gd name="connsiteY248" fmla="*/ 577940 h 621897"/>
                  <a:gd name="connsiteX249" fmla="*/ 252125 w 353677"/>
                  <a:gd name="connsiteY249" fmla="*/ 576740 h 621897"/>
                  <a:gd name="connsiteX250" fmla="*/ 233216 w 353677"/>
                  <a:gd name="connsiteY250" fmla="*/ 551527 h 621897"/>
                  <a:gd name="connsiteX251" fmla="*/ 223761 w 353677"/>
                  <a:gd name="connsiteY251" fmla="*/ 526315 h 621897"/>
                  <a:gd name="connsiteX252" fmla="*/ 222186 w 353677"/>
                  <a:gd name="connsiteY252" fmla="*/ 516860 h 621897"/>
                  <a:gd name="connsiteX253" fmla="*/ 222186 w 353677"/>
                  <a:gd name="connsiteY253" fmla="*/ 513708 h 621897"/>
                  <a:gd name="connsiteX254" fmla="*/ 231641 w 353677"/>
                  <a:gd name="connsiteY254" fmla="*/ 518435 h 621897"/>
                  <a:gd name="connsiteX255" fmla="*/ 252125 w 353677"/>
                  <a:gd name="connsiteY255" fmla="*/ 532618 h 621897"/>
                  <a:gd name="connsiteX256" fmla="*/ 271036 w 353677"/>
                  <a:gd name="connsiteY256" fmla="*/ 553104 h 621897"/>
                  <a:gd name="connsiteX257" fmla="*/ 278914 w 353677"/>
                  <a:gd name="connsiteY257" fmla="*/ 581467 h 621897"/>
                  <a:gd name="connsiteX258" fmla="*/ 265579 w 353677"/>
                  <a:gd name="connsiteY258" fmla="*/ 582949 h 621897"/>
                  <a:gd name="connsiteX259" fmla="*/ 281869 w 353677"/>
                  <a:gd name="connsiteY259" fmla="*/ 590330 h 621897"/>
                  <a:gd name="connsiteX260" fmla="*/ 353677 w 353677"/>
                  <a:gd name="connsiteY260" fmla="*/ 617791 h 621897"/>
                  <a:gd name="connsiteX261" fmla="*/ 322658 w 353677"/>
                  <a:gd name="connsiteY261" fmla="*/ 617791 h 621897"/>
                  <a:gd name="connsiteX262" fmla="*/ 305308 w 353677"/>
                  <a:gd name="connsiteY262" fmla="*/ 609240 h 621897"/>
                  <a:gd name="connsiteX263" fmla="*/ 256853 w 353677"/>
                  <a:gd name="connsiteY263" fmla="*/ 587771 h 621897"/>
                  <a:gd name="connsiteX264" fmla="*/ 156002 w 353677"/>
                  <a:gd name="connsiteY264" fmla="*/ 532617 h 621897"/>
                  <a:gd name="connsiteX265" fmla="*/ 85091 w 353677"/>
                  <a:gd name="connsiteY265" fmla="*/ 431767 h 621897"/>
                  <a:gd name="connsiteX266" fmla="*/ 53575 w 353677"/>
                  <a:gd name="connsiteY266" fmla="*/ 283642 h 621897"/>
                  <a:gd name="connsiteX267" fmla="*/ 85091 w 353677"/>
                  <a:gd name="connsiteY267" fmla="*/ 154428 h 621897"/>
                  <a:gd name="connsiteX268" fmla="*/ 144971 w 353677"/>
                  <a:gd name="connsiteY268" fmla="*/ 59880 h 621897"/>
                  <a:gd name="connsiteX269" fmla="*/ 144971 w 353677"/>
                  <a:gd name="connsiteY269" fmla="*/ 47274 h 621897"/>
                  <a:gd name="connsiteX270" fmla="*/ 151274 w 353677"/>
                  <a:gd name="connsiteY270" fmla="*/ 33092 h 621897"/>
                  <a:gd name="connsiteX271" fmla="*/ 179638 w 353677"/>
                  <a:gd name="connsiteY271" fmla="*/ 11031 h 621897"/>
                  <a:gd name="connsiteX272" fmla="*/ 204851 w 353677"/>
                  <a:gd name="connsiteY272" fmla="*/ 1577 h 621897"/>
                  <a:gd name="connsiteX273" fmla="*/ 212731 w 353677"/>
                  <a:gd name="connsiteY273" fmla="*/ 0 h 62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</a:cxnLst>
                <a:rect l="l" t="t" r="r" b="b"/>
                <a:pathLst>
                  <a:path w="353677" h="621897">
                    <a:moveTo>
                      <a:pt x="237944" y="587771"/>
                    </a:moveTo>
                    <a:cubicBezTo>
                      <a:pt x="242671" y="587771"/>
                      <a:pt x="247399" y="589346"/>
                      <a:pt x="252126" y="590923"/>
                    </a:cubicBezTo>
                    <a:cubicBezTo>
                      <a:pt x="256852" y="592498"/>
                      <a:pt x="261580" y="595651"/>
                      <a:pt x="266309" y="598802"/>
                    </a:cubicBezTo>
                    <a:cubicBezTo>
                      <a:pt x="263157" y="609832"/>
                      <a:pt x="253702" y="616135"/>
                      <a:pt x="242671" y="619287"/>
                    </a:cubicBezTo>
                    <a:cubicBezTo>
                      <a:pt x="231641" y="622438"/>
                      <a:pt x="217458" y="622438"/>
                      <a:pt x="206428" y="620862"/>
                    </a:cubicBezTo>
                    <a:cubicBezTo>
                      <a:pt x="195397" y="619287"/>
                      <a:pt x="184367" y="614560"/>
                      <a:pt x="176487" y="611409"/>
                    </a:cubicBezTo>
                    <a:cubicBezTo>
                      <a:pt x="168609" y="608255"/>
                      <a:pt x="163881" y="605104"/>
                      <a:pt x="163881" y="605104"/>
                    </a:cubicBezTo>
                    <a:cubicBezTo>
                      <a:pt x="163881" y="605104"/>
                      <a:pt x="168609" y="603529"/>
                      <a:pt x="176487" y="600377"/>
                    </a:cubicBezTo>
                    <a:cubicBezTo>
                      <a:pt x="184367" y="598802"/>
                      <a:pt x="193822" y="595651"/>
                      <a:pt x="204852" y="592498"/>
                    </a:cubicBezTo>
                    <a:cubicBezTo>
                      <a:pt x="215883" y="589346"/>
                      <a:pt x="226913" y="587771"/>
                      <a:pt x="237944" y="587771"/>
                    </a:cubicBezTo>
                    <a:close/>
                    <a:moveTo>
                      <a:pt x="81939" y="540497"/>
                    </a:moveTo>
                    <a:cubicBezTo>
                      <a:pt x="81939" y="540497"/>
                      <a:pt x="88242" y="540497"/>
                      <a:pt x="96122" y="540497"/>
                    </a:cubicBezTo>
                    <a:cubicBezTo>
                      <a:pt x="104000" y="540497"/>
                      <a:pt x="115032" y="540497"/>
                      <a:pt x="126061" y="540497"/>
                    </a:cubicBezTo>
                    <a:cubicBezTo>
                      <a:pt x="138668" y="542072"/>
                      <a:pt x="149699" y="542072"/>
                      <a:pt x="159154" y="545224"/>
                    </a:cubicBezTo>
                    <a:cubicBezTo>
                      <a:pt x="168609" y="548377"/>
                      <a:pt x="178063" y="553103"/>
                      <a:pt x="182790" y="562558"/>
                    </a:cubicBezTo>
                    <a:cubicBezTo>
                      <a:pt x="176487" y="572013"/>
                      <a:pt x="167032" y="576739"/>
                      <a:pt x="156002" y="576739"/>
                    </a:cubicBezTo>
                    <a:cubicBezTo>
                      <a:pt x="144971" y="576739"/>
                      <a:pt x="133941" y="573588"/>
                      <a:pt x="121335" y="568861"/>
                    </a:cubicBezTo>
                    <a:cubicBezTo>
                      <a:pt x="110303" y="564135"/>
                      <a:pt x="99274" y="557830"/>
                      <a:pt x="92970" y="551528"/>
                    </a:cubicBezTo>
                    <a:cubicBezTo>
                      <a:pt x="89819" y="548377"/>
                      <a:pt x="86667" y="545224"/>
                      <a:pt x="85091" y="543649"/>
                    </a:cubicBezTo>
                    <a:cubicBezTo>
                      <a:pt x="83516" y="542072"/>
                      <a:pt x="81939" y="540497"/>
                      <a:pt x="81939" y="540497"/>
                    </a:cubicBezTo>
                    <a:close/>
                    <a:moveTo>
                      <a:pt x="31516" y="452253"/>
                    </a:moveTo>
                    <a:cubicBezTo>
                      <a:pt x="31516" y="452253"/>
                      <a:pt x="36243" y="453830"/>
                      <a:pt x="44122" y="455405"/>
                    </a:cubicBezTo>
                    <a:cubicBezTo>
                      <a:pt x="52002" y="458556"/>
                      <a:pt x="61457" y="461708"/>
                      <a:pt x="72487" y="464860"/>
                    </a:cubicBezTo>
                    <a:cubicBezTo>
                      <a:pt x="75638" y="464860"/>
                      <a:pt x="77215" y="466434"/>
                      <a:pt x="80367" y="468011"/>
                    </a:cubicBezTo>
                    <a:cubicBezTo>
                      <a:pt x="83518" y="469588"/>
                      <a:pt x="85093" y="471163"/>
                      <a:pt x="88245" y="472738"/>
                    </a:cubicBezTo>
                    <a:cubicBezTo>
                      <a:pt x="89821" y="474314"/>
                      <a:pt x="92973" y="475891"/>
                      <a:pt x="94548" y="477466"/>
                    </a:cubicBezTo>
                    <a:cubicBezTo>
                      <a:pt x="96125" y="479041"/>
                      <a:pt x="99276" y="480617"/>
                      <a:pt x="100851" y="482192"/>
                    </a:cubicBezTo>
                    <a:cubicBezTo>
                      <a:pt x="110306" y="488496"/>
                      <a:pt x="115034" y="496375"/>
                      <a:pt x="118186" y="507405"/>
                    </a:cubicBezTo>
                    <a:cubicBezTo>
                      <a:pt x="110306" y="515285"/>
                      <a:pt x="99276" y="515285"/>
                      <a:pt x="88245" y="512133"/>
                    </a:cubicBezTo>
                    <a:cubicBezTo>
                      <a:pt x="77215" y="508982"/>
                      <a:pt x="66184" y="501104"/>
                      <a:pt x="56729" y="490072"/>
                    </a:cubicBezTo>
                    <a:cubicBezTo>
                      <a:pt x="55154" y="488496"/>
                      <a:pt x="55154" y="486921"/>
                      <a:pt x="53577" y="485346"/>
                    </a:cubicBezTo>
                    <a:lnTo>
                      <a:pt x="52002" y="483769"/>
                    </a:lnTo>
                    <a:lnTo>
                      <a:pt x="50426" y="482192"/>
                    </a:lnTo>
                    <a:cubicBezTo>
                      <a:pt x="48849" y="480617"/>
                      <a:pt x="47274" y="477466"/>
                      <a:pt x="45699" y="475891"/>
                    </a:cubicBezTo>
                    <a:cubicBezTo>
                      <a:pt x="42547" y="471163"/>
                      <a:pt x="39396" y="466434"/>
                      <a:pt x="37819" y="463283"/>
                    </a:cubicBezTo>
                    <a:cubicBezTo>
                      <a:pt x="36243" y="460133"/>
                      <a:pt x="34668" y="456980"/>
                      <a:pt x="33091" y="455405"/>
                    </a:cubicBezTo>
                    <a:cubicBezTo>
                      <a:pt x="31516" y="453830"/>
                      <a:pt x="31516" y="452253"/>
                      <a:pt x="31516" y="452253"/>
                    </a:cubicBezTo>
                    <a:close/>
                    <a:moveTo>
                      <a:pt x="137094" y="408129"/>
                    </a:moveTo>
                    <a:cubicBezTo>
                      <a:pt x="137094" y="408129"/>
                      <a:pt x="138670" y="409706"/>
                      <a:pt x="138670" y="411281"/>
                    </a:cubicBezTo>
                    <a:cubicBezTo>
                      <a:pt x="140245" y="412857"/>
                      <a:pt x="140245" y="416009"/>
                      <a:pt x="141822" y="419161"/>
                    </a:cubicBezTo>
                    <a:cubicBezTo>
                      <a:pt x="141822" y="422312"/>
                      <a:pt x="143398" y="427039"/>
                      <a:pt x="144973" y="430190"/>
                    </a:cubicBezTo>
                    <a:cubicBezTo>
                      <a:pt x="146550" y="434918"/>
                      <a:pt x="148125" y="439645"/>
                      <a:pt x="148125" y="442797"/>
                    </a:cubicBezTo>
                    <a:cubicBezTo>
                      <a:pt x="149702" y="450676"/>
                      <a:pt x="149702" y="458555"/>
                      <a:pt x="149702" y="468009"/>
                    </a:cubicBezTo>
                    <a:cubicBezTo>
                      <a:pt x="149702" y="475889"/>
                      <a:pt x="148125" y="485344"/>
                      <a:pt x="140245" y="494799"/>
                    </a:cubicBezTo>
                    <a:cubicBezTo>
                      <a:pt x="129215" y="493222"/>
                      <a:pt x="122912" y="485344"/>
                      <a:pt x="119761" y="475889"/>
                    </a:cubicBezTo>
                    <a:cubicBezTo>
                      <a:pt x="118184" y="472738"/>
                      <a:pt x="118184" y="471161"/>
                      <a:pt x="116609" y="468009"/>
                    </a:cubicBezTo>
                    <a:cubicBezTo>
                      <a:pt x="116609" y="464858"/>
                      <a:pt x="116609" y="463283"/>
                      <a:pt x="116609" y="460131"/>
                    </a:cubicBezTo>
                    <a:cubicBezTo>
                      <a:pt x="116609" y="456980"/>
                      <a:pt x="118184" y="455403"/>
                      <a:pt x="118184" y="452251"/>
                    </a:cubicBezTo>
                    <a:cubicBezTo>
                      <a:pt x="118184" y="449100"/>
                      <a:pt x="119761" y="447525"/>
                      <a:pt x="119761" y="444373"/>
                    </a:cubicBezTo>
                    <a:cubicBezTo>
                      <a:pt x="122912" y="434918"/>
                      <a:pt x="127640" y="425464"/>
                      <a:pt x="130792" y="419161"/>
                    </a:cubicBezTo>
                    <a:cubicBezTo>
                      <a:pt x="132367" y="416009"/>
                      <a:pt x="133942" y="412857"/>
                      <a:pt x="135519" y="411281"/>
                    </a:cubicBezTo>
                    <a:cubicBezTo>
                      <a:pt x="137094" y="409706"/>
                      <a:pt x="137094" y="408129"/>
                      <a:pt x="137094" y="408129"/>
                    </a:cubicBezTo>
                    <a:close/>
                    <a:moveTo>
                      <a:pt x="6303" y="364008"/>
                    </a:moveTo>
                    <a:cubicBezTo>
                      <a:pt x="6303" y="364008"/>
                      <a:pt x="11030" y="365585"/>
                      <a:pt x="17334" y="370311"/>
                    </a:cubicBezTo>
                    <a:cubicBezTo>
                      <a:pt x="25213" y="375040"/>
                      <a:pt x="33091" y="379766"/>
                      <a:pt x="42547" y="386069"/>
                    </a:cubicBezTo>
                    <a:cubicBezTo>
                      <a:pt x="52002" y="390797"/>
                      <a:pt x="59880" y="398676"/>
                      <a:pt x="66183" y="406555"/>
                    </a:cubicBezTo>
                    <a:cubicBezTo>
                      <a:pt x="67760" y="408130"/>
                      <a:pt x="69335" y="411282"/>
                      <a:pt x="70912" y="412859"/>
                    </a:cubicBezTo>
                    <a:cubicBezTo>
                      <a:pt x="72487" y="414434"/>
                      <a:pt x="74063" y="417585"/>
                      <a:pt x="74063" y="419162"/>
                    </a:cubicBezTo>
                    <a:cubicBezTo>
                      <a:pt x="75638" y="422313"/>
                      <a:pt x="77215" y="428617"/>
                      <a:pt x="75638" y="433343"/>
                    </a:cubicBezTo>
                    <a:cubicBezTo>
                      <a:pt x="64608" y="436495"/>
                      <a:pt x="55154" y="434920"/>
                      <a:pt x="45699" y="428617"/>
                    </a:cubicBezTo>
                    <a:cubicBezTo>
                      <a:pt x="44122" y="427040"/>
                      <a:pt x="40971" y="425463"/>
                      <a:pt x="39396" y="423888"/>
                    </a:cubicBezTo>
                    <a:cubicBezTo>
                      <a:pt x="36244" y="422313"/>
                      <a:pt x="34667" y="419162"/>
                      <a:pt x="33091" y="417585"/>
                    </a:cubicBezTo>
                    <a:cubicBezTo>
                      <a:pt x="28364" y="414434"/>
                      <a:pt x="25213" y="409705"/>
                      <a:pt x="22061" y="404979"/>
                    </a:cubicBezTo>
                    <a:cubicBezTo>
                      <a:pt x="15758" y="395524"/>
                      <a:pt x="12606" y="384493"/>
                      <a:pt x="11030" y="376614"/>
                    </a:cubicBezTo>
                    <a:cubicBezTo>
                      <a:pt x="9455" y="373463"/>
                      <a:pt x="7878" y="368735"/>
                      <a:pt x="7878" y="367160"/>
                    </a:cubicBezTo>
                    <a:cubicBezTo>
                      <a:pt x="6303" y="365585"/>
                      <a:pt x="6303" y="364008"/>
                      <a:pt x="6303" y="364008"/>
                    </a:cubicBezTo>
                    <a:close/>
                    <a:moveTo>
                      <a:pt x="118184" y="340371"/>
                    </a:moveTo>
                    <a:cubicBezTo>
                      <a:pt x="118184" y="340371"/>
                      <a:pt x="118184" y="341948"/>
                      <a:pt x="118184" y="343523"/>
                    </a:cubicBezTo>
                    <a:cubicBezTo>
                      <a:pt x="118184" y="345098"/>
                      <a:pt x="119761" y="348251"/>
                      <a:pt x="119761" y="351402"/>
                    </a:cubicBezTo>
                    <a:cubicBezTo>
                      <a:pt x="119761" y="357706"/>
                      <a:pt x="121336" y="365584"/>
                      <a:pt x="121336" y="375039"/>
                    </a:cubicBezTo>
                    <a:cubicBezTo>
                      <a:pt x="121336" y="379767"/>
                      <a:pt x="121336" y="384493"/>
                      <a:pt x="121336" y="389221"/>
                    </a:cubicBezTo>
                    <a:cubicBezTo>
                      <a:pt x="121336" y="389221"/>
                      <a:pt x="121336" y="390796"/>
                      <a:pt x="121336" y="392371"/>
                    </a:cubicBezTo>
                    <a:cubicBezTo>
                      <a:pt x="121336" y="393948"/>
                      <a:pt x="121336" y="393948"/>
                      <a:pt x="121336" y="395525"/>
                    </a:cubicBezTo>
                    <a:cubicBezTo>
                      <a:pt x="121336" y="397100"/>
                      <a:pt x="119761" y="400251"/>
                      <a:pt x="119761" y="401826"/>
                    </a:cubicBezTo>
                    <a:cubicBezTo>
                      <a:pt x="116609" y="411283"/>
                      <a:pt x="110306" y="419161"/>
                      <a:pt x="100851" y="425464"/>
                    </a:cubicBezTo>
                    <a:cubicBezTo>
                      <a:pt x="96123" y="422312"/>
                      <a:pt x="92971" y="419161"/>
                      <a:pt x="91396" y="414434"/>
                    </a:cubicBezTo>
                    <a:cubicBezTo>
                      <a:pt x="89820" y="411283"/>
                      <a:pt x="88243" y="409706"/>
                      <a:pt x="88243" y="409706"/>
                    </a:cubicBezTo>
                    <a:cubicBezTo>
                      <a:pt x="86668" y="406554"/>
                      <a:pt x="86668" y="404979"/>
                      <a:pt x="86668" y="401826"/>
                    </a:cubicBezTo>
                    <a:cubicBezTo>
                      <a:pt x="86668" y="390796"/>
                      <a:pt x="89820" y="381342"/>
                      <a:pt x="94548" y="371887"/>
                    </a:cubicBezTo>
                    <a:cubicBezTo>
                      <a:pt x="97698" y="362432"/>
                      <a:pt x="104001" y="354552"/>
                      <a:pt x="108729" y="348251"/>
                    </a:cubicBezTo>
                    <a:cubicBezTo>
                      <a:pt x="111881" y="345098"/>
                      <a:pt x="113456" y="343523"/>
                      <a:pt x="115032" y="341948"/>
                    </a:cubicBezTo>
                    <a:cubicBezTo>
                      <a:pt x="116609" y="341948"/>
                      <a:pt x="118184" y="340371"/>
                      <a:pt x="118184" y="340371"/>
                    </a:cubicBezTo>
                    <a:close/>
                    <a:moveTo>
                      <a:pt x="111881" y="269461"/>
                    </a:moveTo>
                    <a:cubicBezTo>
                      <a:pt x="111881" y="269461"/>
                      <a:pt x="111881" y="272613"/>
                      <a:pt x="111881" y="278916"/>
                    </a:cubicBezTo>
                    <a:cubicBezTo>
                      <a:pt x="111881" y="280492"/>
                      <a:pt x="111881" y="282067"/>
                      <a:pt x="111881" y="283642"/>
                    </a:cubicBezTo>
                    <a:cubicBezTo>
                      <a:pt x="111881" y="286796"/>
                      <a:pt x="111881" y="288371"/>
                      <a:pt x="111881" y="289946"/>
                    </a:cubicBezTo>
                    <a:cubicBezTo>
                      <a:pt x="111881" y="294674"/>
                      <a:pt x="111881" y="297825"/>
                      <a:pt x="110306" y="302554"/>
                    </a:cubicBezTo>
                    <a:cubicBezTo>
                      <a:pt x="110306" y="305704"/>
                      <a:pt x="108729" y="310432"/>
                      <a:pt x="107154" y="315158"/>
                    </a:cubicBezTo>
                    <a:cubicBezTo>
                      <a:pt x="105578" y="316735"/>
                      <a:pt x="105578" y="319886"/>
                      <a:pt x="104003" y="321461"/>
                    </a:cubicBezTo>
                    <a:cubicBezTo>
                      <a:pt x="102426" y="323038"/>
                      <a:pt x="102426" y="326190"/>
                      <a:pt x="100851" y="327766"/>
                    </a:cubicBezTo>
                    <a:cubicBezTo>
                      <a:pt x="96123" y="335644"/>
                      <a:pt x="89820" y="343524"/>
                      <a:pt x="78790" y="346674"/>
                    </a:cubicBezTo>
                    <a:cubicBezTo>
                      <a:pt x="74062" y="343524"/>
                      <a:pt x="72485" y="338796"/>
                      <a:pt x="72485" y="334069"/>
                    </a:cubicBezTo>
                    <a:cubicBezTo>
                      <a:pt x="70910" y="332493"/>
                      <a:pt x="70910" y="329341"/>
                      <a:pt x="70910" y="327766"/>
                    </a:cubicBezTo>
                    <a:cubicBezTo>
                      <a:pt x="70910" y="324615"/>
                      <a:pt x="70910" y="323038"/>
                      <a:pt x="70910" y="319886"/>
                    </a:cubicBezTo>
                    <a:cubicBezTo>
                      <a:pt x="72485" y="315158"/>
                      <a:pt x="74062" y="310432"/>
                      <a:pt x="75638" y="305704"/>
                    </a:cubicBezTo>
                    <a:cubicBezTo>
                      <a:pt x="75638" y="304129"/>
                      <a:pt x="77213" y="304129"/>
                      <a:pt x="77213" y="302554"/>
                    </a:cubicBezTo>
                    <a:cubicBezTo>
                      <a:pt x="78790" y="302554"/>
                      <a:pt x="78790" y="300977"/>
                      <a:pt x="80365" y="300977"/>
                    </a:cubicBezTo>
                    <a:cubicBezTo>
                      <a:pt x="81940" y="299400"/>
                      <a:pt x="83516" y="296250"/>
                      <a:pt x="85093" y="294674"/>
                    </a:cubicBezTo>
                    <a:cubicBezTo>
                      <a:pt x="88243" y="289946"/>
                      <a:pt x="91396" y="286796"/>
                      <a:pt x="94548" y="283642"/>
                    </a:cubicBezTo>
                    <a:cubicBezTo>
                      <a:pt x="96123" y="282067"/>
                      <a:pt x="97698" y="280492"/>
                      <a:pt x="99274" y="278916"/>
                    </a:cubicBezTo>
                    <a:cubicBezTo>
                      <a:pt x="100851" y="277341"/>
                      <a:pt x="102426" y="277341"/>
                      <a:pt x="104003" y="275764"/>
                    </a:cubicBezTo>
                    <a:cubicBezTo>
                      <a:pt x="110306" y="271038"/>
                      <a:pt x="111881" y="269461"/>
                      <a:pt x="111881" y="269461"/>
                    </a:cubicBezTo>
                    <a:close/>
                    <a:moveTo>
                      <a:pt x="0" y="269461"/>
                    </a:moveTo>
                    <a:cubicBezTo>
                      <a:pt x="0" y="269461"/>
                      <a:pt x="4728" y="272613"/>
                      <a:pt x="11031" y="278916"/>
                    </a:cubicBezTo>
                    <a:cubicBezTo>
                      <a:pt x="15758" y="283642"/>
                      <a:pt x="23638" y="291522"/>
                      <a:pt x="31516" y="299400"/>
                    </a:cubicBezTo>
                    <a:cubicBezTo>
                      <a:pt x="33093" y="300977"/>
                      <a:pt x="34668" y="302554"/>
                      <a:pt x="34668" y="308857"/>
                    </a:cubicBezTo>
                    <a:cubicBezTo>
                      <a:pt x="36244" y="310432"/>
                      <a:pt x="37819" y="313583"/>
                      <a:pt x="39396" y="315158"/>
                    </a:cubicBezTo>
                    <a:cubicBezTo>
                      <a:pt x="42547" y="318311"/>
                      <a:pt x="45699" y="323038"/>
                      <a:pt x="47274" y="327766"/>
                    </a:cubicBezTo>
                    <a:cubicBezTo>
                      <a:pt x="48851" y="329341"/>
                      <a:pt x="50426" y="332493"/>
                      <a:pt x="50426" y="334069"/>
                    </a:cubicBezTo>
                    <a:cubicBezTo>
                      <a:pt x="50426" y="335644"/>
                      <a:pt x="52002" y="338796"/>
                      <a:pt x="52002" y="340373"/>
                    </a:cubicBezTo>
                    <a:cubicBezTo>
                      <a:pt x="53577" y="345099"/>
                      <a:pt x="52002" y="349827"/>
                      <a:pt x="50426" y="354554"/>
                    </a:cubicBezTo>
                    <a:cubicBezTo>
                      <a:pt x="39396" y="354554"/>
                      <a:pt x="29941" y="351402"/>
                      <a:pt x="22061" y="343524"/>
                    </a:cubicBezTo>
                    <a:cubicBezTo>
                      <a:pt x="20486" y="341947"/>
                      <a:pt x="18910" y="338796"/>
                      <a:pt x="17335" y="337219"/>
                    </a:cubicBezTo>
                    <a:cubicBezTo>
                      <a:pt x="15758" y="334069"/>
                      <a:pt x="15758" y="332493"/>
                      <a:pt x="14183" y="329341"/>
                    </a:cubicBezTo>
                    <a:cubicBezTo>
                      <a:pt x="11031" y="324615"/>
                      <a:pt x="7880" y="318311"/>
                      <a:pt x="6303" y="313583"/>
                    </a:cubicBezTo>
                    <a:cubicBezTo>
                      <a:pt x="4728" y="310432"/>
                      <a:pt x="3152" y="308857"/>
                      <a:pt x="3152" y="305703"/>
                    </a:cubicBezTo>
                    <a:cubicBezTo>
                      <a:pt x="3152" y="302554"/>
                      <a:pt x="1577" y="300977"/>
                      <a:pt x="1577" y="297825"/>
                    </a:cubicBezTo>
                    <a:cubicBezTo>
                      <a:pt x="1577" y="293099"/>
                      <a:pt x="0" y="288371"/>
                      <a:pt x="0" y="283642"/>
                    </a:cubicBezTo>
                    <a:cubicBezTo>
                      <a:pt x="0" y="275764"/>
                      <a:pt x="0" y="269461"/>
                      <a:pt x="0" y="269461"/>
                    </a:cubicBezTo>
                    <a:close/>
                    <a:moveTo>
                      <a:pt x="126064" y="201701"/>
                    </a:moveTo>
                    <a:cubicBezTo>
                      <a:pt x="126064" y="201701"/>
                      <a:pt x="124489" y="204853"/>
                      <a:pt x="122912" y="211156"/>
                    </a:cubicBezTo>
                    <a:cubicBezTo>
                      <a:pt x="122912" y="214307"/>
                      <a:pt x="121335" y="217459"/>
                      <a:pt x="119761" y="220611"/>
                    </a:cubicBezTo>
                    <a:cubicBezTo>
                      <a:pt x="118186" y="223762"/>
                      <a:pt x="118186" y="225339"/>
                      <a:pt x="116609" y="226914"/>
                    </a:cubicBezTo>
                    <a:cubicBezTo>
                      <a:pt x="115034" y="230065"/>
                      <a:pt x="115034" y="231642"/>
                      <a:pt x="113457" y="233217"/>
                    </a:cubicBezTo>
                    <a:cubicBezTo>
                      <a:pt x="111881" y="236369"/>
                      <a:pt x="110306" y="241097"/>
                      <a:pt x="107154" y="244247"/>
                    </a:cubicBezTo>
                    <a:cubicBezTo>
                      <a:pt x="105578" y="248975"/>
                      <a:pt x="102428" y="252127"/>
                      <a:pt x="99276" y="255278"/>
                    </a:cubicBezTo>
                    <a:cubicBezTo>
                      <a:pt x="92973" y="261581"/>
                      <a:pt x="85093" y="266308"/>
                      <a:pt x="74062" y="266308"/>
                    </a:cubicBezTo>
                    <a:cubicBezTo>
                      <a:pt x="72487" y="264733"/>
                      <a:pt x="70910" y="261581"/>
                      <a:pt x="70910" y="260007"/>
                    </a:cubicBezTo>
                    <a:cubicBezTo>
                      <a:pt x="69335" y="258430"/>
                      <a:pt x="69335" y="255278"/>
                      <a:pt x="69335" y="253703"/>
                    </a:cubicBezTo>
                    <a:cubicBezTo>
                      <a:pt x="69335" y="248975"/>
                      <a:pt x="70910" y="244247"/>
                      <a:pt x="72487" y="239520"/>
                    </a:cubicBezTo>
                    <a:cubicBezTo>
                      <a:pt x="74062" y="234794"/>
                      <a:pt x="77215" y="230065"/>
                      <a:pt x="80365" y="226914"/>
                    </a:cubicBezTo>
                    <a:cubicBezTo>
                      <a:pt x="81941" y="225339"/>
                      <a:pt x="83518" y="223762"/>
                      <a:pt x="85093" y="222187"/>
                    </a:cubicBezTo>
                    <a:cubicBezTo>
                      <a:pt x="86668" y="220611"/>
                      <a:pt x="89820" y="219036"/>
                      <a:pt x="91396" y="217459"/>
                    </a:cubicBezTo>
                    <a:cubicBezTo>
                      <a:pt x="99276" y="211156"/>
                      <a:pt x="108731" y="208004"/>
                      <a:pt x="115034" y="204853"/>
                    </a:cubicBezTo>
                    <a:cubicBezTo>
                      <a:pt x="121335" y="203278"/>
                      <a:pt x="126064" y="201701"/>
                      <a:pt x="126064" y="201701"/>
                    </a:cubicBezTo>
                    <a:close/>
                    <a:moveTo>
                      <a:pt x="15758" y="176489"/>
                    </a:moveTo>
                    <a:cubicBezTo>
                      <a:pt x="15758" y="176489"/>
                      <a:pt x="18909" y="181216"/>
                      <a:pt x="23637" y="187519"/>
                    </a:cubicBezTo>
                    <a:cubicBezTo>
                      <a:pt x="26789" y="190670"/>
                      <a:pt x="28364" y="193822"/>
                      <a:pt x="31515" y="198550"/>
                    </a:cubicBezTo>
                    <a:cubicBezTo>
                      <a:pt x="34667" y="203277"/>
                      <a:pt x="36242" y="208005"/>
                      <a:pt x="39395" y="212731"/>
                    </a:cubicBezTo>
                    <a:cubicBezTo>
                      <a:pt x="42547" y="217460"/>
                      <a:pt x="44122" y="222186"/>
                      <a:pt x="47273" y="228489"/>
                    </a:cubicBezTo>
                    <a:cubicBezTo>
                      <a:pt x="48848" y="233218"/>
                      <a:pt x="50425" y="237944"/>
                      <a:pt x="52002" y="242672"/>
                    </a:cubicBezTo>
                    <a:cubicBezTo>
                      <a:pt x="52002" y="247401"/>
                      <a:pt x="52002" y="252127"/>
                      <a:pt x="52002" y="256855"/>
                    </a:cubicBezTo>
                    <a:cubicBezTo>
                      <a:pt x="52002" y="258430"/>
                      <a:pt x="50425" y="261582"/>
                      <a:pt x="50425" y="263159"/>
                    </a:cubicBezTo>
                    <a:cubicBezTo>
                      <a:pt x="50425" y="264734"/>
                      <a:pt x="48848" y="267885"/>
                      <a:pt x="47273" y="269460"/>
                    </a:cubicBezTo>
                    <a:cubicBezTo>
                      <a:pt x="36242" y="267885"/>
                      <a:pt x="26789" y="261582"/>
                      <a:pt x="22061" y="252127"/>
                    </a:cubicBezTo>
                    <a:cubicBezTo>
                      <a:pt x="18909" y="247401"/>
                      <a:pt x="17334" y="242672"/>
                      <a:pt x="15758" y="236369"/>
                    </a:cubicBezTo>
                    <a:cubicBezTo>
                      <a:pt x="14181" y="230066"/>
                      <a:pt x="12606" y="225338"/>
                      <a:pt x="12606" y="219035"/>
                    </a:cubicBezTo>
                    <a:cubicBezTo>
                      <a:pt x="12606" y="217460"/>
                      <a:pt x="12606" y="214308"/>
                      <a:pt x="12606" y="211157"/>
                    </a:cubicBezTo>
                    <a:cubicBezTo>
                      <a:pt x="12606" y="208005"/>
                      <a:pt x="12606" y="206428"/>
                      <a:pt x="12606" y="203277"/>
                    </a:cubicBezTo>
                    <a:cubicBezTo>
                      <a:pt x="12606" y="198550"/>
                      <a:pt x="14181" y="193822"/>
                      <a:pt x="14181" y="189095"/>
                    </a:cubicBezTo>
                    <a:cubicBezTo>
                      <a:pt x="15758" y="181216"/>
                      <a:pt x="15758" y="176489"/>
                      <a:pt x="15758" y="176489"/>
                    </a:cubicBezTo>
                    <a:close/>
                    <a:moveTo>
                      <a:pt x="146548" y="140246"/>
                    </a:moveTo>
                    <a:cubicBezTo>
                      <a:pt x="149700" y="140246"/>
                      <a:pt x="152851" y="140246"/>
                      <a:pt x="154428" y="140246"/>
                    </a:cubicBezTo>
                    <a:cubicBezTo>
                      <a:pt x="156003" y="140246"/>
                      <a:pt x="157580" y="140246"/>
                      <a:pt x="157580" y="140246"/>
                    </a:cubicBezTo>
                    <a:cubicBezTo>
                      <a:pt x="157580" y="140246"/>
                      <a:pt x="156003" y="140246"/>
                      <a:pt x="156003" y="141821"/>
                    </a:cubicBezTo>
                    <a:cubicBezTo>
                      <a:pt x="154428" y="143398"/>
                      <a:pt x="152851" y="146549"/>
                      <a:pt x="152851" y="152852"/>
                    </a:cubicBezTo>
                    <a:cubicBezTo>
                      <a:pt x="151277" y="154427"/>
                      <a:pt x="151277" y="156004"/>
                      <a:pt x="149700" y="157579"/>
                    </a:cubicBezTo>
                    <a:cubicBezTo>
                      <a:pt x="149700" y="157579"/>
                      <a:pt x="148123" y="159156"/>
                      <a:pt x="148123" y="159156"/>
                    </a:cubicBezTo>
                    <a:cubicBezTo>
                      <a:pt x="148123" y="159156"/>
                      <a:pt x="146548" y="160732"/>
                      <a:pt x="146548" y="160732"/>
                    </a:cubicBezTo>
                    <a:cubicBezTo>
                      <a:pt x="144973" y="163884"/>
                      <a:pt x="141822" y="167034"/>
                      <a:pt x="138670" y="170185"/>
                    </a:cubicBezTo>
                    <a:cubicBezTo>
                      <a:pt x="135519" y="173337"/>
                      <a:pt x="132365" y="176490"/>
                      <a:pt x="129214" y="179642"/>
                    </a:cubicBezTo>
                    <a:cubicBezTo>
                      <a:pt x="127639" y="179642"/>
                      <a:pt x="127639" y="181217"/>
                      <a:pt x="126064" y="181217"/>
                    </a:cubicBezTo>
                    <a:cubicBezTo>
                      <a:pt x="124487" y="181217"/>
                      <a:pt x="124487" y="182792"/>
                      <a:pt x="122912" y="182792"/>
                    </a:cubicBezTo>
                    <a:cubicBezTo>
                      <a:pt x="119761" y="182792"/>
                      <a:pt x="118184" y="184368"/>
                      <a:pt x="116609" y="185943"/>
                    </a:cubicBezTo>
                    <a:cubicBezTo>
                      <a:pt x="113456" y="187520"/>
                      <a:pt x="108729" y="189095"/>
                      <a:pt x="104001" y="190671"/>
                    </a:cubicBezTo>
                    <a:cubicBezTo>
                      <a:pt x="99274" y="190671"/>
                      <a:pt x="92971" y="192248"/>
                      <a:pt x="88243" y="190671"/>
                    </a:cubicBezTo>
                    <a:cubicBezTo>
                      <a:pt x="86668" y="187520"/>
                      <a:pt x="86668" y="185943"/>
                      <a:pt x="86668" y="182792"/>
                    </a:cubicBezTo>
                    <a:cubicBezTo>
                      <a:pt x="86668" y="181217"/>
                      <a:pt x="88243" y="178065"/>
                      <a:pt x="88243" y="176490"/>
                    </a:cubicBezTo>
                    <a:cubicBezTo>
                      <a:pt x="89820" y="174913"/>
                      <a:pt x="89820" y="171762"/>
                      <a:pt x="91396" y="170185"/>
                    </a:cubicBezTo>
                    <a:cubicBezTo>
                      <a:pt x="91396" y="167034"/>
                      <a:pt x="92971" y="165459"/>
                      <a:pt x="94548" y="163884"/>
                    </a:cubicBezTo>
                    <a:cubicBezTo>
                      <a:pt x="97698" y="160732"/>
                      <a:pt x="100851" y="157579"/>
                      <a:pt x="105578" y="154427"/>
                    </a:cubicBezTo>
                    <a:cubicBezTo>
                      <a:pt x="110306" y="151276"/>
                      <a:pt x="115032" y="149701"/>
                      <a:pt x="119761" y="148126"/>
                    </a:cubicBezTo>
                    <a:cubicBezTo>
                      <a:pt x="121336" y="146549"/>
                      <a:pt x="124487" y="144974"/>
                      <a:pt x="126064" y="144974"/>
                    </a:cubicBezTo>
                    <a:cubicBezTo>
                      <a:pt x="127639" y="143398"/>
                      <a:pt x="130790" y="143398"/>
                      <a:pt x="132365" y="143398"/>
                    </a:cubicBezTo>
                    <a:cubicBezTo>
                      <a:pt x="137094" y="141821"/>
                      <a:pt x="141822" y="141821"/>
                      <a:pt x="146548" y="140246"/>
                    </a:cubicBezTo>
                    <a:close/>
                    <a:moveTo>
                      <a:pt x="56727" y="91396"/>
                    </a:moveTo>
                    <a:cubicBezTo>
                      <a:pt x="56727" y="91396"/>
                      <a:pt x="58304" y="96124"/>
                      <a:pt x="61455" y="104002"/>
                    </a:cubicBezTo>
                    <a:cubicBezTo>
                      <a:pt x="64607" y="110305"/>
                      <a:pt x="67758" y="121337"/>
                      <a:pt x="69335" y="130792"/>
                    </a:cubicBezTo>
                    <a:cubicBezTo>
                      <a:pt x="70910" y="135518"/>
                      <a:pt x="70910" y="141821"/>
                      <a:pt x="72487" y="146549"/>
                    </a:cubicBezTo>
                    <a:cubicBezTo>
                      <a:pt x="74062" y="152852"/>
                      <a:pt x="74062" y="157579"/>
                      <a:pt x="74062" y="162307"/>
                    </a:cubicBezTo>
                    <a:cubicBezTo>
                      <a:pt x="72487" y="165459"/>
                      <a:pt x="72487" y="168610"/>
                      <a:pt x="72487" y="170185"/>
                    </a:cubicBezTo>
                    <a:cubicBezTo>
                      <a:pt x="72487" y="171762"/>
                      <a:pt x="72487" y="174913"/>
                      <a:pt x="70910" y="176488"/>
                    </a:cubicBezTo>
                    <a:cubicBezTo>
                      <a:pt x="70910" y="178065"/>
                      <a:pt x="69335" y="181217"/>
                      <a:pt x="67758" y="182792"/>
                    </a:cubicBezTo>
                    <a:cubicBezTo>
                      <a:pt x="66182" y="184368"/>
                      <a:pt x="64607" y="187520"/>
                      <a:pt x="59880" y="189095"/>
                    </a:cubicBezTo>
                    <a:cubicBezTo>
                      <a:pt x="55152" y="185943"/>
                      <a:pt x="50425" y="182792"/>
                      <a:pt x="47274" y="179640"/>
                    </a:cubicBezTo>
                    <a:cubicBezTo>
                      <a:pt x="44121" y="174913"/>
                      <a:pt x="42546" y="170185"/>
                      <a:pt x="40969" y="165459"/>
                    </a:cubicBezTo>
                    <a:cubicBezTo>
                      <a:pt x="40969" y="162307"/>
                      <a:pt x="39394" y="160731"/>
                      <a:pt x="39394" y="157579"/>
                    </a:cubicBezTo>
                    <a:cubicBezTo>
                      <a:pt x="39394" y="156004"/>
                      <a:pt x="39394" y="152852"/>
                      <a:pt x="39394" y="149701"/>
                    </a:cubicBezTo>
                    <a:cubicBezTo>
                      <a:pt x="39394" y="143398"/>
                      <a:pt x="40969" y="138670"/>
                      <a:pt x="40969" y="132366"/>
                    </a:cubicBezTo>
                    <a:cubicBezTo>
                      <a:pt x="44121" y="121337"/>
                      <a:pt x="47274" y="110305"/>
                      <a:pt x="50425" y="102427"/>
                    </a:cubicBezTo>
                    <a:cubicBezTo>
                      <a:pt x="52000" y="99276"/>
                      <a:pt x="53577" y="96124"/>
                      <a:pt x="55152" y="94548"/>
                    </a:cubicBezTo>
                    <a:cubicBezTo>
                      <a:pt x="56727" y="92973"/>
                      <a:pt x="56727" y="91396"/>
                      <a:pt x="56727" y="91396"/>
                    </a:cubicBezTo>
                    <a:close/>
                    <a:moveTo>
                      <a:pt x="176489" y="85093"/>
                    </a:moveTo>
                    <a:cubicBezTo>
                      <a:pt x="181217" y="85093"/>
                      <a:pt x="185944" y="85093"/>
                      <a:pt x="189095" y="85093"/>
                    </a:cubicBezTo>
                    <a:cubicBezTo>
                      <a:pt x="196975" y="85093"/>
                      <a:pt x="200125" y="86668"/>
                      <a:pt x="200125" y="86668"/>
                    </a:cubicBezTo>
                    <a:cubicBezTo>
                      <a:pt x="200125" y="86668"/>
                      <a:pt x="200125" y="86668"/>
                      <a:pt x="198550" y="88245"/>
                    </a:cubicBezTo>
                    <a:cubicBezTo>
                      <a:pt x="198550" y="88245"/>
                      <a:pt x="195398" y="91396"/>
                      <a:pt x="193824" y="92973"/>
                    </a:cubicBezTo>
                    <a:cubicBezTo>
                      <a:pt x="192247" y="96123"/>
                      <a:pt x="189095" y="97699"/>
                      <a:pt x="185944" y="100851"/>
                    </a:cubicBezTo>
                    <a:cubicBezTo>
                      <a:pt x="182792" y="104002"/>
                      <a:pt x="179641" y="105577"/>
                      <a:pt x="176489" y="108731"/>
                    </a:cubicBezTo>
                    <a:cubicBezTo>
                      <a:pt x="171761" y="111880"/>
                      <a:pt x="168609" y="113457"/>
                      <a:pt x="163883" y="116609"/>
                    </a:cubicBezTo>
                    <a:cubicBezTo>
                      <a:pt x="160731" y="118185"/>
                      <a:pt x="156003" y="119760"/>
                      <a:pt x="151276" y="121335"/>
                    </a:cubicBezTo>
                    <a:cubicBezTo>
                      <a:pt x="141822" y="124488"/>
                      <a:pt x="132367" y="124488"/>
                      <a:pt x="122912" y="119760"/>
                    </a:cubicBezTo>
                    <a:cubicBezTo>
                      <a:pt x="122912" y="115032"/>
                      <a:pt x="122912" y="110305"/>
                      <a:pt x="124487" y="105577"/>
                    </a:cubicBezTo>
                    <a:cubicBezTo>
                      <a:pt x="127640" y="102426"/>
                      <a:pt x="130792" y="99274"/>
                      <a:pt x="133942" y="96123"/>
                    </a:cubicBezTo>
                    <a:cubicBezTo>
                      <a:pt x="141822" y="89820"/>
                      <a:pt x="152851" y="86668"/>
                      <a:pt x="162308" y="86668"/>
                    </a:cubicBezTo>
                    <a:cubicBezTo>
                      <a:pt x="167034" y="85093"/>
                      <a:pt x="171761" y="85093"/>
                      <a:pt x="176489" y="85093"/>
                    </a:cubicBezTo>
                    <a:close/>
                    <a:moveTo>
                      <a:pt x="115032" y="18909"/>
                    </a:moveTo>
                    <a:cubicBezTo>
                      <a:pt x="115032" y="18909"/>
                      <a:pt x="115032" y="23636"/>
                      <a:pt x="116609" y="31515"/>
                    </a:cubicBezTo>
                    <a:cubicBezTo>
                      <a:pt x="116609" y="36244"/>
                      <a:pt x="118184" y="40970"/>
                      <a:pt x="118184" y="45697"/>
                    </a:cubicBezTo>
                    <a:cubicBezTo>
                      <a:pt x="118184" y="48850"/>
                      <a:pt x="118184" y="50425"/>
                      <a:pt x="118184" y="53576"/>
                    </a:cubicBezTo>
                    <a:cubicBezTo>
                      <a:pt x="118184" y="56728"/>
                      <a:pt x="118184" y="58303"/>
                      <a:pt x="118184" y="61456"/>
                    </a:cubicBezTo>
                    <a:cubicBezTo>
                      <a:pt x="118184" y="72486"/>
                      <a:pt x="118184" y="83515"/>
                      <a:pt x="115032" y="92972"/>
                    </a:cubicBezTo>
                    <a:cubicBezTo>
                      <a:pt x="113455" y="97698"/>
                      <a:pt x="111880" y="102426"/>
                      <a:pt x="108729" y="105578"/>
                    </a:cubicBezTo>
                    <a:cubicBezTo>
                      <a:pt x="105577" y="108730"/>
                      <a:pt x="102426" y="111881"/>
                      <a:pt x="97697" y="115031"/>
                    </a:cubicBezTo>
                    <a:cubicBezTo>
                      <a:pt x="88243" y="107153"/>
                      <a:pt x="85091" y="97698"/>
                      <a:pt x="83516" y="86669"/>
                    </a:cubicBezTo>
                    <a:cubicBezTo>
                      <a:pt x="83516" y="81940"/>
                      <a:pt x="83516" y="75637"/>
                      <a:pt x="85091" y="70911"/>
                    </a:cubicBezTo>
                    <a:cubicBezTo>
                      <a:pt x="85091" y="66183"/>
                      <a:pt x="88243" y="59879"/>
                      <a:pt x="89819" y="55153"/>
                    </a:cubicBezTo>
                    <a:cubicBezTo>
                      <a:pt x="92971" y="50425"/>
                      <a:pt x="96122" y="45697"/>
                      <a:pt x="97697" y="40970"/>
                    </a:cubicBezTo>
                    <a:cubicBezTo>
                      <a:pt x="100849" y="36244"/>
                      <a:pt x="104001" y="33092"/>
                      <a:pt x="105577" y="29939"/>
                    </a:cubicBezTo>
                    <a:cubicBezTo>
                      <a:pt x="108729" y="26789"/>
                      <a:pt x="110304" y="23636"/>
                      <a:pt x="111880" y="22061"/>
                    </a:cubicBezTo>
                    <a:cubicBezTo>
                      <a:pt x="113455" y="20486"/>
                      <a:pt x="115032" y="18909"/>
                      <a:pt x="115032" y="18909"/>
                    </a:cubicBezTo>
                    <a:close/>
                    <a:moveTo>
                      <a:pt x="212731" y="0"/>
                    </a:moveTo>
                    <a:cubicBezTo>
                      <a:pt x="212731" y="0"/>
                      <a:pt x="214306" y="0"/>
                      <a:pt x="214306" y="0"/>
                    </a:cubicBezTo>
                    <a:cubicBezTo>
                      <a:pt x="214306" y="0"/>
                      <a:pt x="212731" y="0"/>
                      <a:pt x="212731" y="1577"/>
                    </a:cubicBezTo>
                    <a:cubicBezTo>
                      <a:pt x="211154" y="3152"/>
                      <a:pt x="209579" y="6303"/>
                      <a:pt x="208003" y="9455"/>
                    </a:cubicBezTo>
                    <a:cubicBezTo>
                      <a:pt x="203276" y="15758"/>
                      <a:pt x="198548" y="23638"/>
                      <a:pt x="193821" y="31516"/>
                    </a:cubicBezTo>
                    <a:cubicBezTo>
                      <a:pt x="190670" y="34667"/>
                      <a:pt x="187518" y="39396"/>
                      <a:pt x="184367" y="42547"/>
                    </a:cubicBezTo>
                    <a:cubicBezTo>
                      <a:pt x="182790" y="44122"/>
                      <a:pt x="181215" y="45699"/>
                      <a:pt x="179638" y="47274"/>
                    </a:cubicBezTo>
                    <a:cubicBezTo>
                      <a:pt x="178064" y="48850"/>
                      <a:pt x="176487" y="50425"/>
                      <a:pt x="174912" y="52002"/>
                    </a:cubicBezTo>
                    <a:cubicBezTo>
                      <a:pt x="170184" y="55154"/>
                      <a:pt x="167032" y="56729"/>
                      <a:pt x="162306" y="58305"/>
                    </a:cubicBezTo>
                    <a:cubicBezTo>
                      <a:pt x="159154" y="59880"/>
                      <a:pt x="154426" y="59880"/>
                      <a:pt x="151274" y="59880"/>
                    </a:cubicBezTo>
                    <a:cubicBezTo>
                      <a:pt x="141819" y="72486"/>
                      <a:pt x="132365" y="86669"/>
                      <a:pt x="122910" y="99276"/>
                    </a:cubicBezTo>
                    <a:cubicBezTo>
                      <a:pt x="89819" y="151276"/>
                      <a:pt x="64607" y="209581"/>
                      <a:pt x="61455" y="272613"/>
                    </a:cubicBezTo>
                    <a:cubicBezTo>
                      <a:pt x="58303" y="324613"/>
                      <a:pt x="70910" y="376615"/>
                      <a:pt x="91394" y="425464"/>
                    </a:cubicBezTo>
                    <a:cubicBezTo>
                      <a:pt x="102426" y="450676"/>
                      <a:pt x="115032" y="475889"/>
                      <a:pt x="133941" y="497950"/>
                    </a:cubicBezTo>
                    <a:lnTo>
                      <a:pt x="175357" y="531286"/>
                    </a:lnTo>
                    <a:lnTo>
                      <a:pt x="165457" y="505830"/>
                    </a:lnTo>
                    <a:cubicBezTo>
                      <a:pt x="163882" y="496375"/>
                      <a:pt x="163882" y="485346"/>
                      <a:pt x="165457" y="479041"/>
                    </a:cubicBezTo>
                    <a:cubicBezTo>
                      <a:pt x="165457" y="475891"/>
                      <a:pt x="167034" y="472738"/>
                      <a:pt x="167034" y="471163"/>
                    </a:cubicBezTo>
                    <a:cubicBezTo>
                      <a:pt x="168609" y="469588"/>
                      <a:pt x="168609" y="468011"/>
                      <a:pt x="168609" y="468011"/>
                    </a:cubicBezTo>
                    <a:cubicBezTo>
                      <a:pt x="168609" y="468011"/>
                      <a:pt x="168609" y="468011"/>
                      <a:pt x="170185" y="469588"/>
                    </a:cubicBezTo>
                    <a:cubicBezTo>
                      <a:pt x="171760" y="469588"/>
                      <a:pt x="173337" y="472738"/>
                      <a:pt x="174912" y="474314"/>
                    </a:cubicBezTo>
                    <a:cubicBezTo>
                      <a:pt x="178064" y="477466"/>
                      <a:pt x="184367" y="483769"/>
                      <a:pt x="189095" y="491649"/>
                    </a:cubicBezTo>
                    <a:cubicBezTo>
                      <a:pt x="193821" y="499527"/>
                      <a:pt x="198550" y="507405"/>
                      <a:pt x="201701" y="516862"/>
                    </a:cubicBezTo>
                    <a:cubicBezTo>
                      <a:pt x="204853" y="526315"/>
                      <a:pt x="206428" y="535771"/>
                      <a:pt x="201701" y="546801"/>
                    </a:cubicBezTo>
                    <a:lnTo>
                      <a:pt x="183042" y="537471"/>
                    </a:lnTo>
                    <a:lnTo>
                      <a:pt x="198548" y="549952"/>
                    </a:lnTo>
                    <a:cubicBezTo>
                      <a:pt x="210367" y="556649"/>
                      <a:pt x="223466" y="563444"/>
                      <a:pt x="237476" y="570215"/>
                    </a:cubicBezTo>
                    <a:lnTo>
                      <a:pt x="254525" y="577940"/>
                    </a:lnTo>
                    <a:lnTo>
                      <a:pt x="252125" y="576740"/>
                    </a:lnTo>
                    <a:cubicBezTo>
                      <a:pt x="244247" y="570437"/>
                      <a:pt x="237944" y="560982"/>
                      <a:pt x="233216" y="551527"/>
                    </a:cubicBezTo>
                    <a:cubicBezTo>
                      <a:pt x="230066" y="542073"/>
                      <a:pt x="226913" y="532618"/>
                      <a:pt x="223761" y="526315"/>
                    </a:cubicBezTo>
                    <a:cubicBezTo>
                      <a:pt x="222186" y="521588"/>
                      <a:pt x="222186" y="518435"/>
                      <a:pt x="222186" y="516860"/>
                    </a:cubicBezTo>
                    <a:cubicBezTo>
                      <a:pt x="222186" y="515283"/>
                      <a:pt x="222186" y="513708"/>
                      <a:pt x="222186" y="513708"/>
                    </a:cubicBezTo>
                    <a:cubicBezTo>
                      <a:pt x="222186" y="513708"/>
                      <a:pt x="226913" y="515283"/>
                      <a:pt x="231641" y="518435"/>
                    </a:cubicBezTo>
                    <a:cubicBezTo>
                      <a:pt x="237944" y="521588"/>
                      <a:pt x="244247" y="526315"/>
                      <a:pt x="252125" y="532618"/>
                    </a:cubicBezTo>
                    <a:cubicBezTo>
                      <a:pt x="260005" y="538921"/>
                      <a:pt x="266308" y="545224"/>
                      <a:pt x="271036" y="553104"/>
                    </a:cubicBezTo>
                    <a:cubicBezTo>
                      <a:pt x="275762" y="560982"/>
                      <a:pt x="278914" y="570437"/>
                      <a:pt x="278914" y="581467"/>
                    </a:cubicBezTo>
                    <a:lnTo>
                      <a:pt x="265579" y="582949"/>
                    </a:lnTo>
                    <a:lnTo>
                      <a:pt x="281869" y="590330"/>
                    </a:lnTo>
                    <a:lnTo>
                      <a:pt x="353677" y="617791"/>
                    </a:lnTo>
                    <a:lnTo>
                      <a:pt x="322658" y="617791"/>
                    </a:lnTo>
                    <a:lnTo>
                      <a:pt x="305308" y="609240"/>
                    </a:lnTo>
                    <a:cubicBezTo>
                      <a:pt x="287581" y="600771"/>
                      <a:pt x="271036" y="593287"/>
                      <a:pt x="256853" y="587771"/>
                    </a:cubicBezTo>
                    <a:cubicBezTo>
                      <a:pt x="220609" y="573588"/>
                      <a:pt x="185942" y="557830"/>
                      <a:pt x="156002" y="532617"/>
                    </a:cubicBezTo>
                    <a:cubicBezTo>
                      <a:pt x="124487" y="505830"/>
                      <a:pt x="100849" y="471162"/>
                      <a:pt x="85091" y="431767"/>
                    </a:cubicBezTo>
                    <a:cubicBezTo>
                      <a:pt x="66181" y="384493"/>
                      <a:pt x="52000" y="335644"/>
                      <a:pt x="53575" y="283642"/>
                    </a:cubicBezTo>
                    <a:cubicBezTo>
                      <a:pt x="55152" y="239520"/>
                      <a:pt x="66181" y="195398"/>
                      <a:pt x="85091" y="154428"/>
                    </a:cubicBezTo>
                    <a:cubicBezTo>
                      <a:pt x="100849" y="121337"/>
                      <a:pt x="121335" y="88244"/>
                      <a:pt x="144971" y="59880"/>
                    </a:cubicBezTo>
                    <a:cubicBezTo>
                      <a:pt x="144971" y="55154"/>
                      <a:pt x="144971" y="52002"/>
                      <a:pt x="144971" y="47274"/>
                    </a:cubicBezTo>
                    <a:cubicBezTo>
                      <a:pt x="146548" y="42547"/>
                      <a:pt x="148123" y="37819"/>
                      <a:pt x="151274" y="33092"/>
                    </a:cubicBezTo>
                    <a:cubicBezTo>
                      <a:pt x="156002" y="25213"/>
                      <a:pt x="165457" y="18910"/>
                      <a:pt x="179638" y="11031"/>
                    </a:cubicBezTo>
                    <a:cubicBezTo>
                      <a:pt x="187518" y="6303"/>
                      <a:pt x="196973" y="3152"/>
                      <a:pt x="204851" y="1577"/>
                    </a:cubicBezTo>
                    <a:cubicBezTo>
                      <a:pt x="208003" y="1577"/>
                      <a:pt x="211154" y="0"/>
                      <a:pt x="212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77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C567161D-E2E4-8DDC-C4FD-E80DF9CFE69C}"/>
                  </a:ext>
                </a:extLst>
              </p:cNvPr>
              <p:cNvSpPr/>
              <p:nvPr/>
            </p:nvSpPr>
            <p:spPr>
              <a:xfrm>
                <a:off x="2754373" y="1812282"/>
                <a:ext cx="337123" cy="621480"/>
              </a:xfrm>
              <a:custGeom>
                <a:avLst/>
                <a:gdLst>
                  <a:gd name="connsiteX0" fmla="*/ 99179 w 337123"/>
                  <a:gd name="connsiteY0" fmla="*/ 586193 h 621480"/>
                  <a:gd name="connsiteX1" fmla="*/ 132270 w 337123"/>
                  <a:gd name="connsiteY1" fmla="*/ 590920 h 621480"/>
                  <a:gd name="connsiteX2" fmla="*/ 160634 w 337123"/>
                  <a:gd name="connsiteY2" fmla="*/ 598800 h 621480"/>
                  <a:gd name="connsiteX3" fmla="*/ 173240 w 337123"/>
                  <a:gd name="connsiteY3" fmla="*/ 603526 h 621480"/>
                  <a:gd name="connsiteX4" fmla="*/ 160634 w 337123"/>
                  <a:gd name="connsiteY4" fmla="*/ 609831 h 621480"/>
                  <a:gd name="connsiteX5" fmla="*/ 130695 w 337123"/>
                  <a:gd name="connsiteY5" fmla="*/ 619284 h 621480"/>
                  <a:gd name="connsiteX6" fmla="*/ 94452 w 337123"/>
                  <a:gd name="connsiteY6" fmla="*/ 617709 h 621480"/>
                  <a:gd name="connsiteX7" fmla="*/ 70815 w 337123"/>
                  <a:gd name="connsiteY7" fmla="*/ 597225 h 621480"/>
                  <a:gd name="connsiteX8" fmla="*/ 84996 w 337123"/>
                  <a:gd name="connsiteY8" fmla="*/ 589345 h 621480"/>
                  <a:gd name="connsiteX9" fmla="*/ 99179 w 337123"/>
                  <a:gd name="connsiteY9" fmla="*/ 586193 h 621480"/>
                  <a:gd name="connsiteX10" fmla="*/ 211062 w 337123"/>
                  <a:gd name="connsiteY10" fmla="*/ 538920 h 621480"/>
                  <a:gd name="connsiteX11" fmla="*/ 239426 w 337123"/>
                  <a:gd name="connsiteY11" fmla="*/ 538920 h 621480"/>
                  <a:gd name="connsiteX12" fmla="*/ 253607 w 337123"/>
                  <a:gd name="connsiteY12" fmla="*/ 538920 h 621480"/>
                  <a:gd name="connsiteX13" fmla="*/ 250456 w 337123"/>
                  <a:gd name="connsiteY13" fmla="*/ 542072 h 621480"/>
                  <a:gd name="connsiteX14" fmla="*/ 242577 w 337123"/>
                  <a:gd name="connsiteY14" fmla="*/ 549951 h 621480"/>
                  <a:gd name="connsiteX15" fmla="*/ 214213 w 337123"/>
                  <a:gd name="connsiteY15" fmla="*/ 567284 h 621480"/>
                  <a:gd name="connsiteX16" fmla="*/ 181121 w 337123"/>
                  <a:gd name="connsiteY16" fmla="*/ 575162 h 621480"/>
                  <a:gd name="connsiteX17" fmla="*/ 154333 w 337123"/>
                  <a:gd name="connsiteY17" fmla="*/ 560981 h 621480"/>
                  <a:gd name="connsiteX18" fmla="*/ 177971 w 337123"/>
                  <a:gd name="connsiteY18" fmla="*/ 543647 h 621480"/>
                  <a:gd name="connsiteX19" fmla="*/ 211062 w 337123"/>
                  <a:gd name="connsiteY19" fmla="*/ 538920 h 621480"/>
                  <a:gd name="connsiteX20" fmla="*/ 113363 w 337123"/>
                  <a:gd name="connsiteY20" fmla="*/ 510555 h 621480"/>
                  <a:gd name="connsiteX21" fmla="*/ 113363 w 337123"/>
                  <a:gd name="connsiteY21" fmla="*/ 513707 h 621480"/>
                  <a:gd name="connsiteX22" fmla="*/ 111788 w 337123"/>
                  <a:gd name="connsiteY22" fmla="*/ 523161 h 621480"/>
                  <a:gd name="connsiteX23" fmla="*/ 103908 w 337123"/>
                  <a:gd name="connsiteY23" fmla="*/ 549951 h 621480"/>
                  <a:gd name="connsiteX24" fmla="*/ 84998 w 337123"/>
                  <a:gd name="connsiteY24" fmla="*/ 575162 h 621480"/>
                  <a:gd name="connsiteX25" fmla="*/ 72392 w 337123"/>
                  <a:gd name="connsiteY25" fmla="*/ 581467 h 621480"/>
                  <a:gd name="connsiteX26" fmla="*/ 56634 w 337123"/>
                  <a:gd name="connsiteY26" fmla="*/ 578314 h 621480"/>
                  <a:gd name="connsiteX27" fmla="*/ 64514 w 337123"/>
                  <a:gd name="connsiteY27" fmla="*/ 549951 h 621480"/>
                  <a:gd name="connsiteX28" fmla="*/ 83422 w 337123"/>
                  <a:gd name="connsiteY28" fmla="*/ 529465 h 621480"/>
                  <a:gd name="connsiteX29" fmla="*/ 103908 w 337123"/>
                  <a:gd name="connsiteY29" fmla="*/ 515282 h 621480"/>
                  <a:gd name="connsiteX30" fmla="*/ 113363 w 337123"/>
                  <a:gd name="connsiteY30" fmla="*/ 510555 h 621480"/>
                  <a:gd name="connsiteX31" fmla="*/ 170091 w 337123"/>
                  <a:gd name="connsiteY31" fmla="*/ 466433 h 621480"/>
                  <a:gd name="connsiteX32" fmla="*/ 171666 w 337123"/>
                  <a:gd name="connsiteY32" fmla="*/ 469585 h 621480"/>
                  <a:gd name="connsiteX33" fmla="*/ 173243 w 337123"/>
                  <a:gd name="connsiteY33" fmla="*/ 477464 h 621480"/>
                  <a:gd name="connsiteX34" fmla="*/ 173243 w 337123"/>
                  <a:gd name="connsiteY34" fmla="*/ 504252 h 621480"/>
                  <a:gd name="connsiteX35" fmla="*/ 162212 w 337123"/>
                  <a:gd name="connsiteY35" fmla="*/ 532616 h 621480"/>
                  <a:gd name="connsiteX36" fmla="*/ 136999 w 337123"/>
                  <a:gd name="connsiteY36" fmla="*/ 545222 h 621480"/>
                  <a:gd name="connsiteX37" fmla="*/ 135424 w 337123"/>
                  <a:gd name="connsiteY37" fmla="*/ 515283 h 621480"/>
                  <a:gd name="connsiteX38" fmla="*/ 149605 w 337123"/>
                  <a:gd name="connsiteY38" fmla="*/ 490071 h 621480"/>
                  <a:gd name="connsiteX39" fmla="*/ 163788 w 337123"/>
                  <a:gd name="connsiteY39" fmla="*/ 472736 h 621480"/>
                  <a:gd name="connsiteX40" fmla="*/ 168515 w 337123"/>
                  <a:gd name="connsiteY40" fmla="*/ 468010 h 621480"/>
                  <a:gd name="connsiteX41" fmla="*/ 170091 w 337123"/>
                  <a:gd name="connsiteY41" fmla="*/ 466433 h 621480"/>
                  <a:gd name="connsiteX42" fmla="*/ 308759 w 337123"/>
                  <a:gd name="connsiteY42" fmla="*/ 452252 h 621480"/>
                  <a:gd name="connsiteX43" fmla="*/ 307183 w 337123"/>
                  <a:gd name="connsiteY43" fmla="*/ 455404 h 621480"/>
                  <a:gd name="connsiteX44" fmla="*/ 302456 w 337123"/>
                  <a:gd name="connsiteY44" fmla="*/ 463283 h 621480"/>
                  <a:gd name="connsiteX45" fmla="*/ 294578 w 337123"/>
                  <a:gd name="connsiteY45" fmla="*/ 475890 h 621480"/>
                  <a:gd name="connsiteX46" fmla="*/ 289850 w 337123"/>
                  <a:gd name="connsiteY46" fmla="*/ 482191 h 621480"/>
                  <a:gd name="connsiteX47" fmla="*/ 288275 w 337123"/>
                  <a:gd name="connsiteY47" fmla="*/ 483768 h 621480"/>
                  <a:gd name="connsiteX48" fmla="*/ 286698 w 337123"/>
                  <a:gd name="connsiteY48" fmla="*/ 485345 h 621480"/>
                  <a:gd name="connsiteX49" fmla="*/ 283546 w 337123"/>
                  <a:gd name="connsiteY49" fmla="*/ 490071 h 621480"/>
                  <a:gd name="connsiteX50" fmla="*/ 253607 w 337123"/>
                  <a:gd name="connsiteY50" fmla="*/ 513709 h 621480"/>
                  <a:gd name="connsiteX51" fmla="*/ 223666 w 337123"/>
                  <a:gd name="connsiteY51" fmla="*/ 508981 h 621480"/>
                  <a:gd name="connsiteX52" fmla="*/ 241001 w 337123"/>
                  <a:gd name="connsiteY52" fmla="*/ 483768 h 621480"/>
                  <a:gd name="connsiteX53" fmla="*/ 247304 w 337123"/>
                  <a:gd name="connsiteY53" fmla="*/ 479041 h 621480"/>
                  <a:gd name="connsiteX54" fmla="*/ 253607 w 337123"/>
                  <a:gd name="connsiteY54" fmla="*/ 474313 h 621480"/>
                  <a:gd name="connsiteX55" fmla="*/ 261485 w 337123"/>
                  <a:gd name="connsiteY55" fmla="*/ 469587 h 621480"/>
                  <a:gd name="connsiteX56" fmla="*/ 269365 w 337123"/>
                  <a:gd name="connsiteY56" fmla="*/ 466433 h 621480"/>
                  <a:gd name="connsiteX57" fmla="*/ 296153 w 337123"/>
                  <a:gd name="connsiteY57" fmla="*/ 455404 h 621480"/>
                  <a:gd name="connsiteX58" fmla="*/ 308759 w 337123"/>
                  <a:gd name="connsiteY58" fmla="*/ 452252 h 621480"/>
                  <a:gd name="connsiteX59" fmla="*/ 200031 w 337123"/>
                  <a:gd name="connsiteY59" fmla="*/ 408130 h 621480"/>
                  <a:gd name="connsiteX60" fmla="*/ 201607 w 337123"/>
                  <a:gd name="connsiteY60" fmla="*/ 411282 h 621480"/>
                  <a:gd name="connsiteX61" fmla="*/ 206334 w 337123"/>
                  <a:gd name="connsiteY61" fmla="*/ 419160 h 621480"/>
                  <a:gd name="connsiteX62" fmla="*/ 217365 w 337123"/>
                  <a:gd name="connsiteY62" fmla="*/ 444373 h 621480"/>
                  <a:gd name="connsiteX63" fmla="*/ 217365 w 337123"/>
                  <a:gd name="connsiteY63" fmla="*/ 452252 h 621480"/>
                  <a:gd name="connsiteX64" fmla="*/ 218940 w 337123"/>
                  <a:gd name="connsiteY64" fmla="*/ 460131 h 621480"/>
                  <a:gd name="connsiteX65" fmla="*/ 218940 w 337123"/>
                  <a:gd name="connsiteY65" fmla="*/ 468010 h 621480"/>
                  <a:gd name="connsiteX66" fmla="*/ 217365 w 337123"/>
                  <a:gd name="connsiteY66" fmla="*/ 475889 h 621480"/>
                  <a:gd name="connsiteX67" fmla="*/ 196879 w 337123"/>
                  <a:gd name="connsiteY67" fmla="*/ 494800 h 621480"/>
                  <a:gd name="connsiteX68" fmla="*/ 187424 w 337123"/>
                  <a:gd name="connsiteY68" fmla="*/ 468010 h 621480"/>
                  <a:gd name="connsiteX69" fmla="*/ 188999 w 337123"/>
                  <a:gd name="connsiteY69" fmla="*/ 442798 h 621480"/>
                  <a:gd name="connsiteX70" fmla="*/ 192151 w 337123"/>
                  <a:gd name="connsiteY70" fmla="*/ 430191 h 621480"/>
                  <a:gd name="connsiteX71" fmla="*/ 195304 w 337123"/>
                  <a:gd name="connsiteY71" fmla="*/ 419160 h 621480"/>
                  <a:gd name="connsiteX72" fmla="*/ 198456 w 337123"/>
                  <a:gd name="connsiteY72" fmla="*/ 411282 h 621480"/>
                  <a:gd name="connsiteX73" fmla="*/ 200031 w 337123"/>
                  <a:gd name="connsiteY73" fmla="*/ 408130 h 621480"/>
                  <a:gd name="connsiteX74" fmla="*/ 332397 w 337123"/>
                  <a:gd name="connsiteY74" fmla="*/ 362431 h 621480"/>
                  <a:gd name="connsiteX75" fmla="*/ 330821 w 337123"/>
                  <a:gd name="connsiteY75" fmla="*/ 365583 h 621480"/>
                  <a:gd name="connsiteX76" fmla="*/ 327671 w 337123"/>
                  <a:gd name="connsiteY76" fmla="*/ 373462 h 621480"/>
                  <a:gd name="connsiteX77" fmla="*/ 315063 w 337123"/>
                  <a:gd name="connsiteY77" fmla="*/ 401827 h 621480"/>
                  <a:gd name="connsiteX78" fmla="*/ 305609 w 337123"/>
                  <a:gd name="connsiteY78" fmla="*/ 416008 h 621480"/>
                  <a:gd name="connsiteX79" fmla="*/ 299305 w 337123"/>
                  <a:gd name="connsiteY79" fmla="*/ 422311 h 621480"/>
                  <a:gd name="connsiteX80" fmla="*/ 293003 w 337123"/>
                  <a:gd name="connsiteY80" fmla="*/ 427039 h 621480"/>
                  <a:gd name="connsiteX81" fmla="*/ 263062 w 337123"/>
                  <a:gd name="connsiteY81" fmla="*/ 431766 h 621480"/>
                  <a:gd name="connsiteX82" fmla="*/ 264639 w 337123"/>
                  <a:gd name="connsiteY82" fmla="*/ 417585 h 621480"/>
                  <a:gd name="connsiteX83" fmla="*/ 267789 w 337123"/>
                  <a:gd name="connsiteY83" fmla="*/ 411281 h 621480"/>
                  <a:gd name="connsiteX84" fmla="*/ 272517 w 337123"/>
                  <a:gd name="connsiteY84" fmla="*/ 404978 h 621480"/>
                  <a:gd name="connsiteX85" fmla="*/ 296155 w 337123"/>
                  <a:gd name="connsiteY85" fmla="*/ 384492 h 621480"/>
                  <a:gd name="connsiteX86" fmla="*/ 321367 w 337123"/>
                  <a:gd name="connsiteY86" fmla="*/ 368734 h 621480"/>
                  <a:gd name="connsiteX87" fmla="*/ 332397 w 337123"/>
                  <a:gd name="connsiteY87" fmla="*/ 362431 h 621480"/>
                  <a:gd name="connsiteX88" fmla="*/ 220517 w 337123"/>
                  <a:gd name="connsiteY88" fmla="*/ 335644 h 621480"/>
                  <a:gd name="connsiteX89" fmla="*/ 223668 w 337123"/>
                  <a:gd name="connsiteY89" fmla="*/ 338796 h 621480"/>
                  <a:gd name="connsiteX90" fmla="*/ 229972 w 337123"/>
                  <a:gd name="connsiteY90" fmla="*/ 345099 h 621480"/>
                  <a:gd name="connsiteX91" fmla="*/ 244153 w 337123"/>
                  <a:gd name="connsiteY91" fmla="*/ 368736 h 621480"/>
                  <a:gd name="connsiteX92" fmla="*/ 252033 w 337123"/>
                  <a:gd name="connsiteY92" fmla="*/ 398676 h 621480"/>
                  <a:gd name="connsiteX93" fmla="*/ 250456 w 337123"/>
                  <a:gd name="connsiteY93" fmla="*/ 406555 h 621480"/>
                  <a:gd name="connsiteX94" fmla="*/ 247305 w 337123"/>
                  <a:gd name="connsiteY94" fmla="*/ 412857 h 621480"/>
                  <a:gd name="connsiteX95" fmla="*/ 237850 w 337123"/>
                  <a:gd name="connsiteY95" fmla="*/ 423888 h 621480"/>
                  <a:gd name="connsiteX96" fmla="*/ 218940 w 337123"/>
                  <a:gd name="connsiteY96" fmla="*/ 397099 h 621480"/>
                  <a:gd name="connsiteX97" fmla="*/ 217365 w 337123"/>
                  <a:gd name="connsiteY97" fmla="*/ 390797 h 621480"/>
                  <a:gd name="connsiteX98" fmla="*/ 217365 w 337123"/>
                  <a:gd name="connsiteY98" fmla="*/ 387644 h 621480"/>
                  <a:gd name="connsiteX99" fmla="*/ 217365 w 337123"/>
                  <a:gd name="connsiteY99" fmla="*/ 384494 h 621480"/>
                  <a:gd name="connsiteX100" fmla="*/ 217365 w 337123"/>
                  <a:gd name="connsiteY100" fmla="*/ 370311 h 621480"/>
                  <a:gd name="connsiteX101" fmla="*/ 218940 w 337123"/>
                  <a:gd name="connsiteY101" fmla="*/ 346674 h 621480"/>
                  <a:gd name="connsiteX102" fmla="*/ 220517 w 337123"/>
                  <a:gd name="connsiteY102" fmla="*/ 338796 h 621480"/>
                  <a:gd name="connsiteX103" fmla="*/ 220517 w 337123"/>
                  <a:gd name="connsiteY103" fmla="*/ 335644 h 621480"/>
                  <a:gd name="connsiteX104" fmla="*/ 228394 w 337123"/>
                  <a:gd name="connsiteY104" fmla="*/ 267884 h 621480"/>
                  <a:gd name="connsiteX105" fmla="*/ 237849 w 337123"/>
                  <a:gd name="connsiteY105" fmla="*/ 274187 h 621480"/>
                  <a:gd name="connsiteX106" fmla="*/ 242577 w 337123"/>
                  <a:gd name="connsiteY106" fmla="*/ 277339 h 621480"/>
                  <a:gd name="connsiteX107" fmla="*/ 247304 w 337123"/>
                  <a:gd name="connsiteY107" fmla="*/ 282067 h 621480"/>
                  <a:gd name="connsiteX108" fmla="*/ 256759 w 337123"/>
                  <a:gd name="connsiteY108" fmla="*/ 293097 h 621480"/>
                  <a:gd name="connsiteX109" fmla="*/ 261487 w 337123"/>
                  <a:gd name="connsiteY109" fmla="*/ 299400 h 621480"/>
                  <a:gd name="connsiteX110" fmla="*/ 263062 w 337123"/>
                  <a:gd name="connsiteY110" fmla="*/ 302552 h 621480"/>
                  <a:gd name="connsiteX111" fmla="*/ 264639 w 337123"/>
                  <a:gd name="connsiteY111" fmla="*/ 305703 h 621480"/>
                  <a:gd name="connsiteX112" fmla="*/ 269365 w 337123"/>
                  <a:gd name="connsiteY112" fmla="*/ 319886 h 621480"/>
                  <a:gd name="connsiteX113" fmla="*/ 269365 w 337123"/>
                  <a:gd name="connsiteY113" fmla="*/ 327764 h 621480"/>
                  <a:gd name="connsiteX114" fmla="*/ 267790 w 337123"/>
                  <a:gd name="connsiteY114" fmla="*/ 334067 h 621480"/>
                  <a:gd name="connsiteX115" fmla="*/ 261487 w 337123"/>
                  <a:gd name="connsiteY115" fmla="*/ 345099 h 621480"/>
                  <a:gd name="connsiteX116" fmla="*/ 239426 w 337123"/>
                  <a:gd name="connsiteY116" fmla="*/ 326189 h 621480"/>
                  <a:gd name="connsiteX117" fmla="*/ 236274 w 337123"/>
                  <a:gd name="connsiteY117" fmla="*/ 319886 h 621480"/>
                  <a:gd name="connsiteX118" fmla="*/ 233122 w 337123"/>
                  <a:gd name="connsiteY118" fmla="*/ 313583 h 621480"/>
                  <a:gd name="connsiteX119" fmla="*/ 229971 w 337123"/>
                  <a:gd name="connsiteY119" fmla="*/ 300977 h 621480"/>
                  <a:gd name="connsiteX120" fmla="*/ 228394 w 337123"/>
                  <a:gd name="connsiteY120" fmla="*/ 288370 h 621480"/>
                  <a:gd name="connsiteX121" fmla="*/ 228394 w 337123"/>
                  <a:gd name="connsiteY121" fmla="*/ 282067 h 621480"/>
                  <a:gd name="connsiteX122" fmla="*/ 228394 w 337123"/>
                  <a:gd name="connsiteY122" fmla="*/ 277339 h 621480"/>
                  <a:gd name="connsiteX123" fmla="*/ 228394 w 337123"/>
                  <a:gd name="connsiteY123" fmla="*/ 267884 h 621480"/>
                  <a:gd name="connsiteX124" fmla="*/ 337123 w 337123"/>
                  <a:gd name="connsiteY124" fmla="*/ 264732 h 621480"/>
                  <a:gd name="connsiteX125" fmla="*/ 337123 w 337123"/>
                  <a:gd name="connsiteY125" fmla="*/ 278913 h 621480"/>
                  <a:gd name="connsiteX126" fmla="*/ 335548 w 337123"/>
                  <a:gd name="connsiteY126" fmla="*/ 293096 h 621480"/>
                  <a:gd name="connsiteX127" fmla="*/ 333972 w 337123"/>
                  <a:gd name="connsiteY127" fmla="*/ 300975 h 621480"/>
                  <a:gd name="connsiteX128" fmla="*/ 330820 w 337123"/>
                  <a:gd name="connsiteY128" fmla="*/ 308854 h 621480"/>
                  <a:gd name="connsiteX129" fmla="*/ 324519 w 337123"/>
                  <a:gd name="connsiteY129" fmla="*/ 324612 h 621480"/>
                  <a:gd name="connsiteX130" fmla="*/ 319790 w 337123"/>
                  <a:gd name="connsiteY130" fmla="*/ 332490 h 621480"/>
                  <a:gd name="connsiteX131" fmla="*/ 315062 w 337123"/>
                  <a:gd name="connsiteY131" fmla="*/ 338794 h 621480"/>
                  <a:gd name="connsiteX132" fmla="*/ 286698 w 337123"/>
                  <a:gd name="connsiteY132" fmla="*/ 349825 h 621480"/>
                  <a:gd name="connsiteX133" fmla="*/ 285123 w 337123"/>
                  <a:gd name="connsiteY133" fmla="*/ 335644 h 621480"/>
                  <a:gd name="connsiteX134" fmla="*/ 286698 w 337123"/>
                  <a:gd name="connsiteY134" fmla="*/ 329341 h 621480"/>
                  <a:gd name="connsiteX135" fmla="*/ 289850 w 337123"/>
                  <a:gd name="connsiteY135" fmla="*/ 323036 h 621480"/>
                  <a:gd name="connsiteX136" fmla="*/ 297729 w 337123"/>
                  <a:gd name="connsiteY136" fmla="*/ 310429 h 621480"/>
                  <a:gd name="connsiteX137" fmla="*/ 302456 w 337123"/>
                  <a:gd name="connsiteY137" fmla="*/ 304128 h 621480"/>
                  <a:gd name="connsiteX138" fmla="*/ 307184 w 337123"/>
                  <a:gd name="connsiteY138" fmla="*/ 297825 h 621480"/>
                  <a:gd name="connsiteX139" fmla="*/ 327670 w 337123"/>
                  <a:gd name="connsiteY139" fmla="*/ 274187 h 621480"/>
                  <a:gd name="connsiteX140" fmla="*/ 337123 w 337123"/>
                  <a:gd name="connsiteY140" fmla="*/ 264732 h 621480"/>
                  <a:gd name="connsiteX141" fmla="*/ 211061 w 337123"/>
                  <a:gd name="connsiteY141" fmla="*/ 200126 h 621480"/>
                  <a:gd name="connsiteX142" fmla="*/ 223667 w 337123"/>
                  <a:gd name="connsiteY142" fmla="*/ 204854 h 621480"/>
                  <a:gd name="connsiteX143" fmla="*/ 247303 w 337123"/>
                  <a:gd name="connsiteY143" fmla="*/ 217461 h 621480"/>
                  <a:gd name="connsiteX144" fmla="*/ 253608 w 337123"/>
                  <a:gd name="connsiteY144" fmla="*/ 222187 h 621480"/>
                  <a:gd name="connsiteX145" fmla="*/ 258335 w 337123"/>
                  <a:gd name="connsiteY145" fmla="*/ 226914 h 621480"/>
                  <a:gd name="connsiteX146" fmla="*/ 266214 w 337123"/>
                  <a:gd name="connsiteY146" fmla="*/ 239522 h 621480"/>
                  <a:gd name="connsiteX147" fmla="*/ 269366 w 337123"/>
                  <a:gd name="connsiteY147" fmla="*/ 253703 h 621480"/>
                  <a:gd name="connsiteX148" fmla="*/ 267789 w 337123"/>
                  <a:gd name="connsiteY148" fmla="*/ 260006 h 621480"/>
                  <a:gd name="connsiteX149" fmla="*/ 264638 w 337123"/>
                  <a:gd name="connsiteY149" fmla="*/ 266309 h 621480"/>
                  <a:gd name="connsiteX150" fmla="*/ 237850 w 337123"/>
                  <a:gd name="connsiteY150" fmla="*/ 253703 h 621480"/>
                  <a:gd name="connsiteX151" fmla="*/ 229970 w 337123"/>
                  <a:gd name="connsiteY151" fmla="*/ 242671 h 621480"/>
                  <a:gd name="connsiteX152" fmla="*/ 223667 w 337123"/>
                  <a:gd name="connsiteY152" fmla="*/ 231642 h 621480"/>
                  <a:gd name="connsiteX153" fmla="*/ 220516 w 337123"/>
                  <a:gd name="connsiteY153" fmla="*/ 225339 h 621480"/>
                  <a:gd name="connsiteX154" fmla="*/ 217364 w 337123"/>
                  <a:gd name="connsiteY154" fmla="*/ 219035 h 621480"/>
                  <a:gd name="connsiteX155" fmla="*/ 214213 w 337123"/>
                  <a:gd name="connsiteY155" fmla="*/ 209581 h 621480"/>
                  <a:gd name="connsiteX156" fmla="*/ 211061 w 337123"/>
                  <a:gd name="connsiteY156" fmla="*/ 200126 h 621480"/>
                  <a:gd name="connsiteX157" fmla="*/ 321366 w 337123"/>
                  <a:gd name="connsiteY157" fmla="*/ 173337 h 621480"/>
                  <a:gd name="connsiteX158" fmla="*/ 324517 w 337123"/>
                  <a:gd name="connsiteY158" fmla="*/ 187518 h 621480"/>
                  <a:gd name="connsiteX159" fmla="*/ 326094 w 337123"/>
                  <a:gd name="connsiteY159" fmla="*/ 201701 h 621480"/>
                  <a:gd name="connsiteX160" fmla="*/ 326094 w 337123"/>
                  <a:gd name="connsiteY160" fmla="*/ 209581 h 621480"/>
                  <a:gd name="connsiteX161" fmla="*/ 326094 w 337123"/>
                  <a:gd name="connsiteY161" fmla="*/ 217459 h 621480"/>
                  <a:gd name="connsiteX162" fmla="*/ 322942 w 337123"/>
                  <a:gd name="connsiteY162" fmla="*/ 234792 h 621480"/>
                  <a:gd name="connsiteX163" fmla="*/ 316639 w 337123"/>
                  <a:gd name="connsiteY163" fmla="*/ 250552 h 621480"/>
                  <a:gd name="connsiteX164" fmla="*/ 291427 w 337123"/>
                  <a:gd name="connsiteY164" fmla="*/ 267885 h 621480"/>
                  <a:gd name="connsiteX165" fmla="*/ 288275 w 337123"/>
                  <a:gd name="connsiteY165" fmla="*/ 261582 h 621480"/>
                  <a:gd name="connsiteX166" fmla="*/ 286698 w 337123"/>
                  <a:gd name="connsiteY166" fmla="*/ 255278 h 621480"/>
                  <a:gd name="connsiteX167" fmla="*/ 286698 w 337123"/>
                  <a:gd name="connsiteY167" fmla="*/ 241097 h 621480"/>
                  <a:gd name="connsiteX168" fmla="*/ 291427 w 337123"/>
                  <a:gd name="connsiteY168" fmla="*/ 223762 h 621480"/>
                  <a:gd name="connsiteX169" fmla="*/ 297730 w 337123"/>
                  <a:gd name="connsiteY169" fmla="*/ 209581 h 621480"/>
                  <a:gd name="connsiteX170" fmla="*/ 305608 w 337123"/>
                  <a:gd name="connsiteY170" fmla="*/ 195398 h 621480"/>
                  <a:gd name="connsiteX171" fmla="*/ 313488 w 337123"/>
                  <a:gd name="connsiteY171" fmla="*/ 184367 h 621480"/>
                  <a:gd name="connsiteX172" fmla="*/ 321366 w 337123"/>
                  <a:gd name="connsiteY172" fmla="*/ 173337 h 621480"/>
                  <a:gd name="connsiteX173" fmla="*/ 182697 w 337123"/>
                  <a:gd name="connsiteY173" fmla="*/ 140244 h 621480"/>
                  <a:gd name="connsiteX174" fmla="*/ 185849 w 337123"/>
                  <a:gd name="connsiteY174" fmla="*/ 140244 h 621480"/>
                  <a:gd name="connsiteX175" fmla="*/ 193729 w 337123"/>
                  <a:gd name="connsiteY175" fmla="*/ 140244 h 621480"/>
                  <a:gd name="connsiteX176" fmla="*/ 206335 w 337123"/>
                  <a:gd name="connsiteY176" fmla="*/ 141821 h 621480"/>
                  <a:gd name="connsiteX177" fmla="*/ 212636 w 337123"/>
                  <a:gd name="connsiteY177" fmla="*/ 143396 h 621480"/>
                  <a:gd name="connsiteX178" fmla="*/ 218940 w 337123"/>
                  <a:gd name="connsiteY178" fmla="*/ 146547 h 621480"/>
                  <a:gd name="connsiteX179" fmla="*/ 233123 w 337123"/>
                  <a:gd name="connsiteY179" fmla="*/ 152850 h 621480"/>
                  <a:gd name="connsiteX180" fmla="*/ 244152 w 337123"/>
                  <a:gd name="connsiteY180" fmla="*/ 162305 h 621480"/>
                  <a:gd name="connsiteX181" fmla="*/ 247304 w 337123"/>
                  <a:gd name="connsiteY181" fmla="*/ 168608 h 621480"/>
                  <a:gd name="connsiteX182" fmla="*/ 252032 w 337123"/>
                  <a:gd name="connsiteY182" fmla="*/ 173337 h 621480"/>
                  <a:gd name="connsiteX183" fmla="*/ 253609 w 337123"/>
                  <a:gd name="connsiteY183" fmla="*/ 179640 h 621480"/>
                  <a:gd name="connsiteX184" fmla="*/ 252032 w 337123"/>
                  <a:gd name="connsiteY184" fmla="*/ 187518 h 621480"/>
                  <a:gd name="connsiteX185" fmla="*/ 236274 w 337123"/>
                  <a:gd name="connsiteY185" fmla="*/ 187518 h 621480"/>
                  <a:gd name="connsiteX186" fmla="*/ 223668 w 337123"/>
                  <a:gd name="connsiteY186" fmla="*/ 182790 h 621480"/>
                  <a:gd name="connsiteX187" fmla="*/ 217365 w 337123"/>
                  <a:gd name="connsiteY187" fmla="*/ 179640 h 621480"/>
                  <a:gd name="connsiteX188" fmla="*/ 214213 w 337123"/>
                  <a:gd name="connsiteY188" fmla="*/ 178063 h 621480"/>
                  <a:gd name="connsiteX189" fmla="*/ 211061 w 337123"/>
                  <a:gd name="connsiteY189" fmla="*/ 176488 h 621480"/>
                  <a:gd name="connsiteX190" fmla="*/ 201607 w 337123"/>
                  <a:gd name="connsiteY190" fmla="*/ 167032 h 621480"/>
                  <a:gd name="connsiteX191" fmla="*/ 193729 w 337123"/>
                  <a:gd name="connsiteY191" fmla="*/ 157579 h 621480"/>
                  <a:gd name="connsiteX192" fmla="*/ 192152 w 337123"/>
                  <a:gd name="connsiteY192" fmla="*/ 156002 h 621480"/>
                  <a:gd name="connsiteX193" fmla="*/ 190577 w 337123"/>
                  <a:gd name="connsiteY193" fmla="*/ 154427 h 621480"/>
                  <a:gd name="connsiteX194" fmla="*/ 187424 w 337123"/>
                  <a:gd name="connsiteY194" fmla="*/ 149699 h 621480"/>
                  <a:gd name="connsiteX195" fmla="*/ 184272 w 337123"/>
                  <a:gd name="connsiteY195" fmla="*/ 143396 h 621480"/>
                  <a:gd name="connsiteX196" fmla="*/ 182697 w 337123"/>
                  <a:gd name="connsiteY196" fmla="*/ 140244 h 621480"/>
                  <a:gd name="connsiteX197" fmla="*/ 279046 w 337123"/>
                  <a:gd name="connsiteY197" fmla="*/ 93424 h 621480"/>
                  <a:gd name="connsiteX198" fmla="*/ 283547 w 337123"/>
                  <a:gd name="connsiteY198" fmla="*/ 102427 h 621480"/>
                  <a:gd name="connsiteX199" fmla="*/ 293003 w 337123"/>
                  <a:gd name="connsiteY199" fmla="*/ 132367 h 621480"/>
                  <a:gd name="connsiteX200" fmla="*/ 294578 w 337123"/>
                  <a:gd name="connsiteY200" fmla="*/ 149701 h 621480"/>
                  <a:gd name="connsiteX201" fmla="*/ 294578 w 337123"/>
                  <a:gd name="connsiteY201" fmla="*/ 157581 h 621480"/>
                  <a:gd name="connsiteX202" fmla="*/ 293003 w 337123"/>
                  <a:gd name="connsiteY202" fmla="*/ 165459 h 621480"/>
                  <a:gd name="connsiteX203" fmla="*/ 286700 w 337123"/>
                  <a:gd name="connsiteY203" fmla="*/ 179642 h 621480"/>
                  <a:gd name="connsiteX204" fmla="*/ 274094 w 337123"/>
                  <a:gd name="connsiteY204" fmla="*/ 189097 h 621480"/>
                  <a:gd name="connsiteX205" fmla="*/ 269365 w 337123"/>
                  <a:gd name="connsiteY205" fmla="*/ 182792 h 621480"/>
                  <a:gd name="connsiteX206" fmla="*/ 266214 w 337123"/>
                  <a:gd name="connsiteY206" fmla="*/ 176490 h 621480"/>
                  <a:gd name="connsiteX207" fmla="*/ 264639 w 337123"/>
                  <a:gd name="connsiteY207" fmla="*/ 170187 h 621480"/>
                  <a:gd name="connsiteX208" fmla="*/ 263062 w 337123"/>
                  <a:gd name="connsiteY208" fmla="*/ 162307 h 621480"/>
                  <a:gd name="connsiteX209" fmla="*/ 264639 w 337123"/>
                  <a:gd name="connsiteY209" fmla="*/ 146550 h 621480"/>
                  <a:gd name="connsiteX210" fmla="*/ 267789 w 337123"/>
                  <a:gd name="connsiteY210" fmla="*/ 130792 h 621480"/>
                  <a:gd name="connsiteX211" fmla="*/ 275669 w 337123"/>
                  <a:gd name="connsiteY211" fmla="*/ 102427 h 621480"/>
                  <a:gd name="connsiteX212" fmla="*/ 280397 w 337123"/>
                  <a:gd name="connsiteY212" fmla="*/ 89821 h 621480"/>
                  <a:gd name="connsiteX213" fmla="*/ 279046 w 337123"/>
                  <a:gd name="connsiteY213" fmla="*/ 93424 h 621480"/>
                  <a:gd name="connsiteX214" fmla="*/ 278820 w 337123"/>
                  <a:gd name="connsiteY214" fmla="*/ 92973 h 621480"/>
                  <a:gd name="connsiteX215" fmla="*/ 280397 w 337123"/>
                  <a:gd name="connsiteY215" fmla="*/ 89821 h 621480"/>
                  <a:gd name="connsiteX216" fmla="*/ 148030 w 337123"/>
                  <a:gd name="connsiteY216" fmla="*/ 81941 h 621480"/>
                  <a:gd name="connsiteX217" fmla="*/ 160637 w 337123"/>
                  <a:gd name="connsiteY217" fmla="*/ 81941 h 621480"/>
                  <a:gd name="connsiteX218" fmla="*/ 174820 w 337123"/>
                  <a:gd name="connsiteY218" fmla="*/ 83516 h 621480"/>
                  <a:gd name="connsiteX219" fmla="*/ 203182 w 337123"/>
                  <a:gd name="connsiteY219" fmla="*/ 94547 h 621480"/>
                  <a:gd name="connsiteX220" fmla="*/ 207910 w 337123"/>
                  <a:gd name="connsiteY220" fmla="*/ 102427 h 621480"/>
                  <a:gd name="connsiteX221" fmla="*/ 211062 w 337123"/>
                  <a:gd name="connsiteY221" fmla="*/ 116608 h 621480"/>
                  <a:gd name="connsiteX222" fmla="*/ 182698 w 337123"/>
                  <a:gd name="connsiteY222" fmla="*/ 118185 h 621480"/>
                  <a:gd name="connsiteX223" fmla="*/ 170091 w 337123"/>
                  <a:gd name="connsiteY223" fmla="*/ 113457 h 621480"/>
                  <a:gd name="connsiteX224" fmla="*/ 159062 w 337123"/>
                  <a:gd name="connsiteY224" fmla="*/ 105579 h 621480"/>
                  <a:gd name="connsiteX225" fmla="*/ 149605 w 337123"/>
                  <a:gd name="connsiteY225" fmla="*/ 97699 h 621480"/>
                  <a:gd name="connsiteX226" fmla="*/ 141727 w 337123"/>
                  <a:gd name="connsiteY226" fmla="*/ 89821 h 621480"/>
                  <a:gd name="connsiteX227" fmla="*/ 136999 w 337123"/>
                  <a:gd name="connsiteY227" fmla="*/ 85093 h 621480"/>
                  <a:gd name="connsiteX228" fmla="*/ 135424 w 337123"/>
                  <a:gd name="connsiteY228" fmla="*/ 83516 h 621480"/>
                  <a:gd name="connsiteX229" fmla="*/ 148030 w 337123"/>
                  <a:gd name="connsiteY229" fmla="*/ 81941 h 621480"/>
                  <a:gd name="connsiteX230" fmla="*/ 223667 w 337123"/>
                  <a:gd name="connsiteY230" fmla="*/ 18909 h 621480"/>
                  <a:gd name="connsiteX231" fmla="*/ 226818 w 337123"/>
                  <a:gd name="connsiteY231" fmla="*/ 22061 h 621480"/>
                  <a:gd name="connsiteX232" fmla="*/ 233121 w 337123"/>
                  <a:gd name="connsiteY232" fmla="*/ 29940 h 621480"/>
                  <a:gd name="connsiteX233" fmla="*/ 241001 w 337123"/>
                  <a:gd name="connsiteY233" fmla="*/ 40970 h 621480"/>
                  <a:gd name="connsiteX234" fmla="*/ 248879 w 337123"/>
                  <a:gd name="connsiteY234" fmla="*/ 55153 h 621480"/>
                  <a:gd name="connsiteX235" fmla="*/ 253607 w 337123"/>
                  <a:gd name="connsiteY235" fmla="*/ 70911 h 621480"/>
                  <a:gd name="connsiteX236" fmla="*/ 255182 w 337123"/>
                  <a:gd name="connsiteY236" fmla="*/ 86669 h 621480"/>
                  <a:gd name="connsiteX237" fmla="*/ 241001 w 337123"/>
                  <a:gd name="connsiteY237" fmla="*/ 113456 h 621480"/>
                  <a:gd name="connsiteX238" fmla="*/ 229970 w 337123"/>
                  <a:gd name="connsiteY238" fmla="*/ 105578 h 621480"/>
                  <a:gd name="connsiteX239" fmla="*/ 223667 w 337123"/>
                  <a:gd name="connsiteY239" fmla="*/ 92972 h 621480"/>
                  <a:gd name="connsiteX240" fmla="*/ 220515 w 337123"/>
                  <a:gd name="connsiteY240" fmla="*/ 61454 h 621480"/>
                  <a:gd name="connsiteX241" fmla="*/ 220515 w 337123"/>
                  <a:gd name="connsiteY241" fmla="*/ 53576 h 621480"/>
                  <a:gd name="connsiteX242" fmla="*/ 220515 w 337123"/>
                  <a:gd name="connsiteY242" fmla="*/ 45698 h 621480"/>
                  <a:gd name="connsiteX243" fmla="*/ 222092 w 337123"/>
                  <a:gd name="connsiteY243" fmla="*/ 31515 h 621480"/>
                  <a:gd name="connsiteX244" fmla="*/ 223667 w 337123"/>
                  <a:gd name="connsiteY244" fmla="*/ 18909 h 621480"/>
                  <a:gd name="connsiteX245" fmla="*/ 125967 w 337123"/>
                  <a:gd name="connsiteY245" fmla="*/ 0 h 621480"/>
                  <a:gd name="connsiteX246" fmla="*/ 129118 w 337123"/>
                  <a:gd name="connsiteY246" fmla="*/ 0 h 621480"/>
                  <a:gd name="connsiteX247" fmla="*/ 136999 w 337123"/>
                  <a:gd name="connsiteY247" fmla="*/ 1577 h 621480"/>
                  <a:gd name="connsiteX248" fmla="*/ 162211 w 337123"/>
                  <a:gd name="connsiteY248" fmla="*/ 11031 h 621480"/>
                  <a:gd name="connsiteX249" fmla="*/ 185847 w 337123"/>
                  <a:gd name="connsiteY249" fmla="*/ 31516 h 621480"/>
                  <a:gd name="connsiteX250" fmla="*/ 192150 w 337123"/>
                  <a:gd name="connsiteY250" fmla="*/ 45699 h 621480"/>
                  <a:gd name="connsiteX251" fmla="*/ 192150 w 337123"/>
                  <a:gd name="connsiteY251" fmla="*/ 58305 h 621480"/>
                  <a:gd name="connsiteX252" fmla="*/ 228394 w 337123"/>
                  <a:gd name="connsiteY252" fmla="*/ 108730 h 621480"/>
                  <a:gd name="connsiteX253" fmla="*/ 285123 w 337123"/>
                  <a:gd name="connsiteY253" fmla="*/ 304128 h 621480"/>
                  <a:gd name="connsiteX254" fmla="*/ 245727 w 337123"/>
                  <a:gd name="connsiteY254" fmla="*/ 449101 h 621480"/>
                  <a:gd name="connsiteX255" fmla="*/ 140150 w 337123"/>
                  <a:gd name="connsiteY255" fmla="*/ 559406 h 621480"/>
                  <a:gd name="connsiteX256" fmla="*/ 32513 w 337123"/>
                  <a:gd name="connsiteY256" fmla="*/ 611487 h 621480"/>
                  <a:gd name="connsiteX257" fmla="*/ 0 w 337123"/>
                  <a:gd name="connsiteY257" fmla="*/ 611487 h 621480"/>
                  <a:gd name="connsiteX258" fmla="*/ 59784 w 337123"/>
                  <a:gd name="connsiteY258" fmla="*/ 589345 h 621480"/>
                  <a:gd name="connsiteX259" fmla="*/ 157483 w 337123"/>
                  <a:gd name="connsiteY259" fmla="*/ 540496 h 621480"/>
                  <a:gd name="connsiteX260" fmla="*/ 237849 w 337123"/>
                  <a:gd name="connsiteY260" fmla="*/ 452252 h 621480"/>
                  <a:gd name="connsiteX261" fmla="*/ 280394 w 337123"/>
                  <a:gd name="connsiteY261" fmla="*/ 299400 h 621480"/>
                  <a:gd name="connsiteX262" fmla="*/ 250455 w 337123"/>
                  <a:gd name="connsiteY262" fmla="*/ 159156 h 621480"/>
                  <a:gd name="connsiteX263" fmla="*/ 188999 w 337123"/>
                  <a:gd name="connsiteY263" fmla="*/ 59880 h 621480"/>
                  <a:gd name="connsiteX264" fmla="*/ 177969 w 337123"/>
                  <a:gd name="connsiteY264" fmla="*/ 58305 h 621480"/>
                  <a:gd name="connsiteX265" fmla="*/ 165363 w 337123"/>
                  <a:gd name="connsiteY265" fmla="*/ 52002 h 621480"/>
                  <a:gd name="connsiteX266" fmla="*/ 160635 w 337123"/>
                  <a:gd name="connsiteY266" fmla="*/ 47274 h 621480"/>
                  <a:gd name="connsiteX267" fmla="*/ 155908 w 337123"/>
                  <a:gd name="connsiteY267" fmla="*/ 42547 h 621480"/>
                  <a:gd name="connsiteX268" fmla="*/ 146453 w 337123"/>
                  <a:gd name="connsiteY268" fmla="*/ 31516 h 621480"/>
                  <a:gd name="connsiteX269" fmla="*/ 132270 w 337123"/>
                  <a:gd name="connsiteY269" fmla="*/ 9455 h 621480"/>
                  <a:gd name="connsiteX270" fmla="*/ 127544 w 337123"/>
                  <a:gd name="connsiteY270" fmla="*/ 1577 h 621480"/>
                  <a:gd name="connsiteX271" fmla="*/ 125967 w 337123"/>
                  <a:gd name="connsiteY271" fmla="*/ 0 h 62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</a:cxnLst>
                <a:rect l="l" t="t" r="r" b="b"/>
                <a:pathLst>
                  <a:path w="337123" h="621480">
                    <a:moveTo>
                      <a:pt x="99179" y="586193"/>
                    </a:moveTo>
                    <a:cubicBezTo>
                      <a:pt x="110209" y="586193"/>
                      <a:pt x="121240" y="587768"/>
                      <a:pt x="132270" y="590920"/>
                    </a:cubicBezTo>
                    <a:cubicBezTo>
                      <a:pt x="143301" y="592496"/>
                      <a:pt x="152756" y="595648"/>
                      <a:pt x="160634" y="598800"/>
                    </a:cubicBezTo>
                    <a:cubicBezTo>
                      <a:pt x="168514" y="601951"/>
                      <a:pt x="173240" y="603526"/>
                      <a:pt x="173240" y="603526"/>
                    </a:cubicBezTo>
                    <a:cubicBezTo>
                      <a:pt x="173240" y="603526"/>
                      <a:pt x="168514" y="606678"/>
                      <a:pt x="160634" y="609831"/>
                    </a:cubicBezTo>
                    <a:cubicBezTo>
                      <a:pt x="152756" y="612983"/>
                      <a:pt x="143301" y="617709"/>
                      <a:pt x="130695" y="619284"/>
                    </a:cubicBezTo>
                    <a:cubicBezTo>
                      <a:pt x="119665" y="622436"/>
                      <a:pt x="107059" y="622436"/>
                      <a:pt x="94452" y="617709"/>
                    </a:cubicBezTo>
                    <a:cubicBezTo>
                      <a:pt x="83421" y="614558"/>
                      <a:pt x="73966" y="608254"/>
                      <a:pt x="70815" y="597225"/>
                    </a:cubicBezTo>
                    <a:cubicBezTo>
                      <a:pt x="75541" y="594073"/>
                      <a:pt x="80270" y="590920"/>
                      <a:pt x="84996" y="589345"/>
                    </a:cubicBezTo>
                    <a:cubicBezTo>
                      <a:pt x="89724" y="587768"/>
                      <a:pt x="94452" y="586193"/>
                      <a:pt x="99179" y="586193"/>
                    </a:cubicBezTo>
                    <a:close/>
                    <a:moveTo>
                      <a:pt x="211062" y="538920"/>
                    </a:moveTo>
                    <a:cubicBezTo>
                      <a:pt x="222091" y="538920"/>
                      <a:pt x="233123" y="538920"/>
                      <a:pt x="239426" y="538920"/>
                    </a:cubicBezTo>
                    <a:cubicBezTo>
                      <a:pt x="248881" y="538920"/>
                      <a:pt x="253607" y="538920"/>
                      <a:pt x="253607" y="538920"/>
                    </a:cubicBezTo>
                    <a:cubicBezTo>
                      <a:pt x="253607" y="538920"/>
                      <a:pt x="252032" y="540495"/>
                      <a:pt x="250456" y="542072"/>
                    </a:cubicBezTo>
                    <a:cubicBezTo>
                      <a:pt x="248881" y="545223"/>
                      <a:pt x="245729" y="546800"/>
                      <a:pt x="242577" y="549951"/>
                    </a:cubicBezTo>
                    <a:cubicBezTo>
                      <a:pt x="234698" y="556253"/>
                      <a:pt x="225245" y="562558"/>
                      <a:pt x="214213" y="567284"/>
                    </a:cubicBezTo>
                    <a:cubicBezTo>
                      <a:pt x="203182" y="572011"/>
                      <a:pt x="192152" y="575162"/>
                      <a:pt x="181121" y="575162"/>
                    </a:cubicBezTo>
                    <a:cubicBezTo>
                      <a:pt x="170091" y="573587"/>
                      <a:pt x="160636" y="570436"/>
                      <a:pt x="154333" y="560981"/>
                    </a:cubicBezTo>
                    <a:cubicBezTo>
                      <a:pt x="160636" y="551526"/>
                      <a:pt x="168514" y="546800"/>
                      <a:pt x="177971" y="543647"/>
                    </a:cubicBezTo>
                    <a:cubicBezTo>
                      <a:pt x="189001" y="540495"/>
                      <a:pt x="200030" y="538920"/>
                      <a:pt x="211062" y="538920"/>
                    </a:cubicBezTo>
                    <a:close/>
                    <a:moveTo>
                      <a:pt x="113363" y="510555"/>
                    </a:moveTo>
                    <a:cubicBezTo>
                      <a:pt x="113363" y="510555"/>
                      <a:pt x="113363" y="512130"/>
                      <a:pt x="113363" y="513707"/>
                    </a:cubicBezTo>
                    <a:cubicBezTo>
                      <a:pt x="113363" y="516858"/>
                      <a:pt x="111788" y="520010"/>
                      <a:pt x="111788" y="523161"/>
                    </a:cubicBezTo>
                    <a:cubicBezTo>
                      <a:pt x="110211" y="531040"/>
                      <a:pt x="108634" y="540494"/>
                      <a:pt x="103908" y="549951"/>
                    </a:cubicBezTo>
                    <a:cubicBezTo>
                      <a:pt x="99180" y="559404"/>
                      <a:pt x="92876" y="568860"/>
                      <a:pt x="84998" y="575162"/>
                    </a:cubicBezTo>
                    <a:cubicBezTo>
                      <a:pt x="81847" y="578314"/>
                      <a:pt x="77118" y="579890"/>
                      <a:pt x="72392" y="581467"/>
                    </a:cubicBezTo>
                    <a:cubicBezTo>
                      <a:pt x="67664" y="581467"/>
                      <a:pt x="62937" y="581467"/>
                      <a:pt x="56634" y="578314"/>
                    </a:cubicBezTo>
                    <a:cubicBezTo>
                      <a:pt x="56634" y="567284"/>
                      <a:pt x="59785" y="557829"/>
                      <a:pt x="64514" y="549951"/>
                    </a:cubicBezTo>
                    <a:cubicBezTo>
                      <a:pt x="69240" y="542071"/>
                      <a:pt x="77118" y="535768"/>
                      <a:pt x="83422" y="529465"/>
                    </a:cubicBezTo>
                    <a:cubicBezTo>
                      <a:pt x="91301" y="523161"/>
                      <a:pt x="99180" y="518435"/>
                      <a:pt x="103908" y="515282"/>
                    </a:cubicBezTo>
                    <a:cubicBezTo>
                      <a:pt x="110211" y="512130"/>
                      <a:pt x="113363" y="510555"/>
                      <a:pt x="113363" y="510555"/>
                    </a:cubicBezTo>
                    <a:close/>
                    <a:moveTo>
                      <a:pt x="170091" y="466433"/>
                    </a:moveTo>
                    <a:cubicBezTo>
                      <a:pt x="170091" y="466433"/>
                      <a:pt x="171666" y="468010"/>
                      <a:pt x="171666" y="469585"/>
                    </a:cubicBezTo>
                    <a:cubicBezTo>
                      <a:pt x="171666" y="471161"/>
                      <a:pt x="173243" y="474313"/>
                      <a:pt x="173243" y="477464"/>
                    </a:cubicBezTo>
                    <a:cubicBezTo>
                      <a:pt x="174818" y="483768"/>
                      <a:pt x="174818" y="494797"/>
                      <a:pt x="173243" y="504252"/>
                    </a:cubicBezTo>
                    <a:cubicBezTo>
                      <a:pt x="171666" y="513707"/>
                      <a:pt x="168515" y="524736"/>
                      <a:pt x="162212" y="532616"/>
                    </a:cubicBezTo>
                    <a:cubicBezTo>
                      <a:pt x="155908" y="540494"/>
                      <a:pt x="148030" y="545222"/>
                      <a:pt x="136999" y="545222"/>
                    </a:cubicBezTo>
                    <a:cubicBezTo>
                      <a:pt x="132272" y="534192"/>
                      <a:pt x="132272" y="524736"/>
                      <a:pt x="135424" y="515283"/>
                    </a:cubicBezTo>
                    <a:cubicBezTo>
                      <a:pt x="138576" y="505828"/>
                      <a:pt x="144879" y="497949"/>
                      <a:pt x="149605" y="490071"/>
                    </a:cubicBezTo>
                    <a:cubicBezTo>
                      <a:pt x="154334" y="483768"/>
                      <a:pt x="159060" y="477464"/>
                      <a:pt x="163788" y="472736"/>
                    </a:cubicBezTo>
                    <a:cubicBezTo>
                      <a:pt x="165363" y="471161"/>
                      <a:pt x="166940" y="469585"/>
                      <a:pt x="168515" y="468010"/>
                    </a:cubicBezTo>
                    <a:cubicBezTo>
                      <a:pt x="170091" y="466433"/>
                      <a:pt x="170091" y="466433"/>
                      <a:pt x="170091" y="466433"/>
                    </a:cubicBezTo>
                    <a:close/>
                    <a:moveTo>
                      <a:pt x="308759" y="452252"/>
                    </a:moveTo>
                    <a:cubicBezTo>
                      <a:pt x="308759" y="452252"/>
                      <a:pt x="308759" y="453829"/>
                      <a:pt x="307183" y="455404"/>
                    </a:cubicBezTo>
                    <a:cubicBezTo>
                      <a:pt x="305608" y="456979"/>
                      <a:pt x="304033" y="460132"/>
                      <a:pt x="302456" y="463283"/>
                    </a:cubicBezTo>
                    <a:cubicBezTo>
                      <a:pt x="299304" y="468010"/>
                      <a:pt x="297729" y="471162"/>
                      <a:pt x="294578" y="475890"/>
                    </a:cubicBezTo>
                    <a:cubicBezTo>
                      <a:pt x="293001" y="477465"/>
                      <a:pt x="291425" y="480616"/>
                      <a:pt x="289850" y="482191"/>
                    </a:cubicBezTo>
                    <a:lnTo>
                      <a:pt x="288275" y="483768"/>
                    </a:lnTo>
                    <a:lnTo>
                      <a:pt x="286698" y="485345"/>
                    </a:lnTo>
                    <a:cubicBezTo>
                      <a:pt x="285123" y="486920"/>
                      <a:pt x="285123" y="488495"/>
                      <a:pt x="283546" y="490071"/>
                    </a:cubicBezTo>
                    <a:cubicBezTo>
                      <a:pt x="274092" y="499526"/>
                      <a:pt x="263062" y="508981"/>
                      <a:pt x="253607" y="513709"/>
                    </a:cubicBezTo>
                    <a:cubicBezTo>
                      <a:pt x="242576" y="516859"/>
                      <a:pt x="233121" y="515284"/>
                      <a:pt x="223666" y="508981"/>
                    </a:cubicBezTo>
                    <a:cubicBezTo>
                      <a:pt x="226818" y="497949"/>
                      <a:pt x="233121" y="490071"/>
                      <a:pt x="241001" y="483768"/>
                    </a:cubicBezTo>
                    <a:cubicBezTo>
                      <a:pt x="242576" y="482191"/>
                      <a:pt x="245727" y="480616"/>
                      <a:pt x="247304" y="479041"/>
                    </a:cubicBezTo>
                    <a:cubicBezTo>
                      <a:pt x="248879" y="477465"/>
                      <a:pt x="250455" y="475890"/>
                      <a:pt x="253607" y="474313"/>
                    </a:cubicBezTo>
                    <a:cubicBezTo>
                      <a:pt x="256759" y="472737"/>
                      <a:pt x="258334" y="471162"/>
                      <a:pt x="261485" y="469587"/>
                    </a:cubicBezTo>
                    <a:cubicBezTo>
                      <a:pt x="264637" y="468010"/>
                      <a:pt x="266213" y="468010"/>
                      <a:pt x="269365" y="466433"/>
                    </a:cubicBezTo>
                    <a:cubicBezTo>
                      <a:pt x="278820" y="461707"/>
                      <a:pt x="288275" y="458555"/>
                      <a:pt x="296153" y="455404"/>
                    </a:cubicBezTo>
                    <a:cubicBezTo>
                      <a:pt x="304033" y="453829"/>
                      <a:pt x="308759" y="452252"/>
                      <a:pt x="308759" y="452252"/>
                    </a:cubicBezTo>
                    <a:close/>
                    <a:moveTo>
                      <a:pt x="200031" y="408130"/>
                    </a:moveTo>
                    <a:cubicBezTo>
                      <a:pt x="200031" y="408130"/>
                      <a:pt x="200031" y="409705"/>
                      <a:pt x="201607" y="411282"/>
                    </a:cubicBezTo>
                    <a:cubicBezTo>
                      <a:pt x="203182" y="412857"/>
                      <a:pt x="204757" y="416010"/>
                      <a:pt x="206334" y="419160"/>
                    </a:cubicBezTo>
                    <a:cubicBezTo>
                      <a:pt x="211062" y="425463"/>
                      <a:pt x="214214" y="434918"/>
                      <a:pt x="217365" y="444373"/>
                    </a:cubicBezTo>
                    <a:cubicBezTo>
                      <a:pt x="218940" y="447526"/>
                      <a:pt x="218940" y="449101"/>
                      <a:pt x="217365" y="452252"/>
                    </a:cubicBezTo>
                    <a:cubicBezTo>
                      <a:pt x="218940" y="455404"/>
                      <a:pt x="218940" y="456979"/>
                      <a:pt x="218940" y="460131"/>
                    </a:cubicBezTo>
                    <a:cubicBezTo>
                      <a:pt x="218940" y="463284"/>
                      <a:pt x="218940" y="464859"/>
                      <a:pt x="218940" y="468010"/>
                    </a:cubicBezTo>
                    <a:cubicBezTo>
                      <a:pt x="218940" y="471162"/>
                      <a:pt x="217365" y="474314"/>
                      <a:pt x="217365" y="475889"/>
                    </a:cubicBezTo>
                    <a:cubicBezTo>
                      <a:pt x="214214" y="485343"/>
                      <a:pt x="207909" y="491647"/>
                      <a:pt x="196879" y="494800"/>
                    </a:cubicBezTo>
                    <a:cubicBezTo>
                      <a:pt x="190576" y="486920"/>
                      <a:pt x="187424" y="477465"/>
                      <a:pt x="187424" y="468010"/>
                    </a:cubicBezTo>
                    <a:cubicBezTo>
                      <a:pt x="187424" y="458556"/>
                      <a:pt x="187424" y="450676"/>
                      <a:pt x="188999" y="442798"/>
                    </a:cubicBezTo>
                    <a:cubicBezTo>
                      <a:pt x="188999" y="439646"/>
                      <a:pt x="190576" y="434918"/>
                      <a:pt x="192151" y="430191"/>
                    </a:cubicBezTo>
                    <a:cubicBezTo>
                      <a:pt x="192151" y="425463"/>
                      <a:pt x="193727" y="422311"/>
                      <a:pt x="195304" y="419160"/>
                    </a:cubicBezTo>
                    <a:cubicBezTo>
                      <a:pt x="196879" y="416010"/>
                      <a:pt x="198456" y="412857"/>
                      <a:pt x="198456" y="411282"/>
                    </a:cubicBezTo>
                    <a:cubicBezTo>
                      <a:pt x="200031" y="409705"/>
                      <a:pt x="200031" y="408130"/>
                      <a:pt x="200031" y="408130"/>
                    </a:cubicBezTo>
                    <a:close/>
                    <a:moveTo>
                      <a:pt x="332397" y="362431"/>
                    </a:moveTo>
                    <a:cubicBezTo>
                      <a:pt x="332397" y="362431"/>
                      <a:pt x="330821" y="364008"/>
                      <a:pt x="330821" y="365583"/>
                    </a:cubicBezTo>
                    <a:cubicBezTo>
                      <a:pt x="330821" y="368734"/>
                      <a:pt x="329246" y="371886"/>
                      <a:pt x="327671" y="373462"/>
                    </a:cubicBezTo>
                    <a:cubicBezTo>
                      <a:pt x="324519" y="381341"/>
                      <a:pt x="321367" y="392372"/>
                      <a:pt x="315063" y="401827"/>
                    </a:cubicBezTo>
                    <a:cubicBezTo>
                      <a:pt x="311913" y="406553"/>
                      <a:pt x="308761" y="411281"/>
                      <a:pt x="305609" y="416008"/>
                    </a:cubicBezTo>
                    <a:cubicBezTo>
                      <a:pt x="304033" y="419160"/>
                      <a:pt x="300881" y="420736"/>
                      <a:pt x="299305" y="422311"/>
                    </a:cubicBezTo>
                    <a:cubicBezTo>
                      <a:pt x="297730" y="423888"/>
                      <a:pt x="294578" y="425463"/>
                      <a:pt x="293003" y="427039"/>
                    </a:cubicBezTo>
                    <a:cubicBezTo>
                      <a:pt x="283547" y="431766"/>
                      <a:pt x="274094" y="434917"/>
                      <a:pt x="263062" y="431766"/>
                    </a:cubicBezTo>
                    <a:cubicBezTo>
                      <a:pt x="263062" y="427039"/>
                      <a:pt x="263062" y="422311"/>
                      <a:pt x="264639" y="417585"/>
                    </a:cubicBezTo>
                    <a:cubicBezTo>
                      <a:pt x="266214" y="416008"/>
                      <a:pt x="266214" y="412856"/>
                      <a:pt x="267789" y="411281"/>
                    </a:cubicBezTo>
                    <a:cubicBezTo>
                      <a:pt x="269365" y="409705"/>
                      <a:pt x="270942" y="406553"/>
                      <a:pt x="272517" y="404978"/>
                    </a:cubicBezTo>
                    <a:cubicBezTo>
                      <a:pt x="278820" y="397099"/>
                      <a:pt x="286700" y="390795"/>
                      <a:pt x="296155" y="384492"/>
                    </a:cubicBezTo>
                    <a:cubicBezTo>
                      <a:pt x="305609" y="378189"/>
                      <a:pt x="315063" y="371886"/>
                      <a:pt x="321367" y="368734"/>
                    </a:cubicBezTo>
                    <a:cubicBezTo>
                      <a:pt x="327671" y="365583"/>
                      <a:pt x="332397" y="362431"/>
                      <a:pt x="332397" y="362431"/>
                    </a:cubicBezTo>
                    <a:close/>
                    <a:moveTo>
                      <a:pt x="220517" y="335644"/>
                    </a:moveTo>
                    <a:cubicBezTo>
                      <a:pt x="220517" y="335644"/>
                      <a:pt x="222092" y="337221"/>
                      <a:pt x="223668" y="338796"/>
                    </a:cubicBezTo>
                    <a:cubicBezTo>
                      <a:pt x="225245" y="340371"/>
                      <a:pt x="228395" y="341947"/>
                      <a:pt x="229972" y="345099"/>
                    </a:cubicBezTo>
                    <a:cubicBezTo>
                      <a:pt x="233123" y="351402"/>
                      <a:pt x="239426" y="359282"/>
                      <a:pt x="244153" y="368736"/>
                    </a:cubicBezTo>
                    <a:cubicBezTo>
                      <a:pt x="248881" y="378190"/>
                      <a:pt x="252033" y="389221"/>
                      <a:pt x="252033" y="398676"/>
                    </a:cubicBezTo>
                    <a:cubicBezTo>
                      <a:pt x="252033" y="401827"/>
                      <a:pt x="250456" y="404979"/>
                      <a:pt x="250456" y="406555"/>
                    </a:cubicBezTo>
                    <a:cubicBezTo>
                      <a:pt x="248881" y="408130"/>
                      <a:pt x="248881" y="411282"/>
                      <a:pt x="247305" y="412857"/>
                    </a:cubicBezTo>
                    <a:cubicBezTo>
                      <a:pt x="245730" y="417585"/>
                      <a:pt x="242578" y="420737"/>
                      <a:pt x="237850" y="423888"/>
                    </a:cubicBezTo>
                    <a:cubicBezTo>
                      <a:pt x="228395" y="417585"/>
                      <a:pt x="222092" y="409705"/>
                      <a:pt x="218940" y="397099"/>
                    </a:cubicBezTo>
                    <a:cubicBezTo>
                      <a:pt x="218940" y="395524"/>
                      <a:pt x="217365" y="393947"/>
                      <a:pt x="217365" y="390797"/>
                    </a:cubicBezTo>
                    <a:cubicBezTo>
                      <a:pt x="217365" y="389221"/>
                      <a:pt x="217365" y="389221"/>
                      <a:pt x="217365" y="387644"/>
                    </a:cubicBezTo>
                    <a:cubicBezTo>
                      <a:pt x="217365" y="387644"/>
                      <a:pt x="217365" y="386069"/>
                      <a:pt x="217365" y="384494"/>
                    </a:cubicBezTo>
                    <a:cubicBezTo>
                      <a:pt x="217365" y="379766"/>
                      <a:pt x="217365" y="375040"/>
                      <a:pt x="217365" y="370311"/>
                    </a:cubicBezTo>
                    <a:cubicBezTo>
                      <a:pt x="217365" y="362432"/>
                      <a:pt x="217365" y="352979"/>
                      <a:pt x="218940" y="346674"/>
                    </a:cubicBezTo>
                    <a:cubicBezTo>
                      <a:pt x="218940" y="343524"/>
                      <a:pt x="220517" y="340371"/>
                      <a:pt x="220517" y="338796"/>
                    </a:cubicBezTo>
                    <a:cubicBezTo>
                      <a:pt x="220517" y="337221"/>
                      <a:pt x="220517" y="335644"/>
                      <a:pt x="220517" y="335644"/>
                    </a:cubicBezTo>
                    <a:close/>
                    <a:moveTo>
                      <a:pt x="228394" y="267884"/>
                    </a:moveTo>
                    <a:cubicBezTo>
                      <a:pt x="228394" y="267884"/>
                      <a:pt x="231546" y="269461"/>
                      <a:pt x="237849" y="274187"/>
                    </a:cubicBezTo>
                    <a:cubicBezTo>
                      <a:pt x="239426" y="274187"/>
                      <a:pt x="241001" y="275764"/>
                      <a:pt x="242577" y="277339"/>
                    </a:cubicBezTo>
                    <a:cubicBezTo>
                      <a:pt x="244152" y="278915"/>
                      <a:pt x="245729" y="280490"/>
                      <a:pt x="247304" y="282067"/>
                    </a:cubicBezTo>
                    <a:cubicBezTo>
                      <a:pt x="250455" y="285219"/>
                      <a:pt x="253607" y="288370"/>
                      <a:pt x="256759" y="293097"/>
                    </a:cubicBezTo>
                    <a:cubicBezTo>
                      <a:pt x="258335" y="294673"/>
                      <a:pt x="259910" y="297825"/>
                      <a:pt x="261487" y="299400"/>
                    </a:cubicBezTo>
                    <a:cubicBezTo>
                      <a:pt x="261487" y="300977"/>
                      <a:pt x="263062" y="300977"/>
                      <a:pt x="263062" y="302552"/>
                    </a:cubicBezTo>
                    <a:cubicBezTo>
                      <a:pt x="263062" y="304128"/>
                      <a:pt x="264639" y="304128"/>
                      <a:pt x="264639" y="305703"/>
                    </a:cubicBezTo>
                    <a:cubicBezTo>
                      <a:pt x="266214" y="310431"/>
                      <a:pt x="267790" y="315158"/>
                      <a:pt x="269365" y="319886"/>
                    </a:cubicBezTo>
                    <a:cubicBezTo>
                      <a:pt x="269365" y="323038"/>
                      <a:pt x="269365" y="324613"/>
                      <a:pt x="269365" y="327764"/>
                    </a:cubicBezTo>
                    <a:cubicBezTo>
                      <a:pt x="269365" y="329341"/>
                      <a:pt x="267790" y="332492"/>
                      <a:pt x="267790" y="334067"/>
                    </a:cubicBezTo>
                    <a:cubicBezTo>
                      <a:pt x="266214" y="338796"/>
                      <a:pt x="263062" y="341947"/>
                      <a:pt x="261487" y="345099"/>
                    </a:cubicBezTo>
                    <a:cubicBezTo>
                      <a:pt x="250455" y="341947"/>
                      <a:pt x="244152" y="334067"/>
                      <a:pt x="239426" y="326189"/>
                    </a:cubicBezTo>
                    <a:cubicBezTo>
                      <a:pt x="237849" y="324613"/>
                      <a:pt x="237849" y="321461"/>
                      <a:pt x="236274" y="319886"/>
                    </a:cubicBezTo>
                    <a:cubicBezTo>
                      <a:pt x="234697" y="318309"/>
                      <a:pt x="233122" y="315158"/>
                      <a:pt x="233122" y="313583"/>
                    </a:cubicBezTo>
                    <a:cubicBezTo>
                      <a:pt x="231546" y="310431"/>
                      <a:pt x="229971" y="305703"/>
                      <a:pt x="229971" y="300977"/>
                    </a:cubicBezTo>
                    <a:cubicBezTo>
                      <a:pt x="229971" y="296248"/>
                      <a:pt x="228394" y="293097"/>
                      <a:pt x="228394" y="288370"/>
                    </a:cubicBezTo>
                    <a:cubicBezTo>
                      <a:pt x="228394" y="285219"/>
                      <a:pt x="228394" y="283642"/>
                      <a:pt x="228394" y="282067"/>
                    </a:cubicBezTo>
                    <a:cubicBezTo>
                      <a:pt x="228394" y="280490"/>
                      <a:pt x="228394" y="278915"/>
                      <a:pt x="228394" y="277339"/>
                    </a:cubicBezTo>
                    <a:cubicBezTo>
                      <a:pt x="228394" y="272612"/>
                      <a:pt x="228394" y="267884"/>
                      <a:pt x="228394" y="267884"/>
                    </a:cubicBezTo>
                    <a:close/>
                    <a:moveTo>
                      <a:pt x="337123" y="264732"/>
                    </a:moveTo>
                    <a:cubicBezTo>
                      <a:pt x="337123" y="264732"/>
                      <a:pt x="337123" y="271035"/>
                      <a:pt x="337123" y="278913"/>
                    </a:cubicBezTo>
                    <a:cubicBezTo>
                      <a:pt x="337123" y="283642"/>
                      <a:pt x="337123" y="288370"/>
                      <a:pt x="335548" y="293096"/>
                    </a:cubicBezTo>
                    <a:cubicBezTo>
                      <a:pt x="335548" y="296248"/>
                      <a:pt x="333972" y="297825"/>
                      <a:pt x="333972" y="300975"/>
                    </a:cubicBezTo>
                    <a:cubicBezTo>
                      <a:pt x="332397" y="304128"/>
                      <a:pt x="332397" y="305703"/>
                      <a:pt x="330820" y="308854"/>
                    </a:cubicBezTo>
                    <a:cubicBezTo>
                      <a:pt x="329245" y="313583"/>
                      <a:pt x="327670" y="319886"/>
                      <a:pt x="324519" y="324612"/>
                    </a:cubicBezTo>
                    <a:cubicBezTo>
                      <a:pt x="322942" y="327764"/>
                      <a:pt x="321365" y="330915"/>
                      <a:pt x="319790" y="332490"/>
                    </a:cubicBezTo>
                    <a:cubicBezTo>
                      <a:pt x="318214" y="335644"/>
                      <a:pt x="316639" y="337219"/>
                      <a:pt x="315062" y="338794"/>
                    </a:cubicBezTo>
                    <a:cubicBezTo>
                      <a:pt x="307184" y="346673"/>
                      <a:pt x="297729" y="351402"/>
                      <a:pt x="286698" y="349825"/>
                    </a:cubicBezTo>
                    <a:cubicBezTo>
                      <a:pt x="285123" y="345098"/>
                      <a:pt x="285123" y="340370"/>
                      <a:pt x="285123" y="335644"/>
                    </a:cubicBezTo>
                    <a:cubicBezTo>
                      <a:pt x="285123" y="334067"/>
                      <a:pt x="286698" y="330915"/>
                      <a:pt x="286698" y="329341"/>
                    </a:cubicBezTo>
                    <a:cubicBezTo>
                      <a:pt x="288275" y="327764"/>
                      <a:pt x="288275" y="324612"/>
                      <a:pt x="289850" y="323036"/>
                    </a:cubicBezTo>
                    <a:cubicBezTo>
                      <a:pt x="291426" y="319886"/>
                      <a:pt x="294578" y="315158"/>
                      <a:pt x="297729" y="310429"/>
                    </a:cubicBezTo>
                    <a:cubicBezTo>
                      <a:pt x="299304" y="308854"/>
                      <a:pt x="300881" y="305703"/>
                      <a:pt x="302456" y="304128"/>
                    </a:cubicBezTo>
                    <a:cubicBezTo>
                      <a:pt x="304033" y="302551"/>
                      <a:pt x="305607" y="299400"/>
                      <a:pt x="307184" y="297825"/>
                    </a:cubicBezTo>
                    <a:cubicBezTo>
                      <a:pt x="315062" y="289945"/>
                      <a:pt x="322942" y="282067"/>
                      <a:pt x="327670" y="274187"/>
                    </a:cubicBezTo>
                    <a:cubicBezTo>
                      <a:pt x="332397" y="267884"/>
                      <a:pt x="337123" y="264732"/>
                      <a:pt x="337123" y="264732"/>
                    </a:cubicBezTo>
                    <a:close/>
                    <a:moveTo>
                      <a:pt x="211061" y="200126"/>
                    </a:moveTo>
                    <a:cubicBezTo>
                      <a:pt x="211061" y="200126"/>
                      <a:pt x="215788" y="201703"/>
                      <a:pt x="223667" y="204854"/>
                    </a:cubicBezTo>
                    <a:cubicBezTo>
                      <a:pt x="229970" y="208006"/>
                      <a:pt x="239425" y="211156"/>
                      <a:pt x="247303" y="217461"/>
                    </a:cubicBezTo>
                    <a:cubicBezTo>
                      <a:pt x="248880" y="219035"/>
                      <a:pt x="252031" y="220612"/>
                      <a:pt x="253608" y="222187"/>
                    </a:cubicBezTo>
                    <a:cubicBezTo>
                      <a:pt x="255183" y="223764"/>
                      <a:pt x="256760" y="225339"/>
                      <a:pt x="258335" y="226914"/>
                    </a:cubicBezTo>
                    <a:cubicBezTo>
                      <a:pt x="261486" y="231642"/>
                      <a:pt x="264638" y="234793"/>
                      <a:pt x="266214" y="239522"/>
                    </a:cubicBezTo>
                    <a:cubicBezTo>
                      <a:pt x="267789" y="244248"/>
                      <a:pt x="269366" y="248976"/>
                      <a:pt x="269366" y="253703"/>
                    </a:cubicBezTo>
                    <a:cubicBezTo>
                      <a:pt x="269366" y="255279"/>
                      <a:pt x="267789" y="258431"/>
                      <a:pt x="267789" y="260006"/>
                    </a:cubicBezTo>
                    <a:cubicBezTo>
                      <a:pt x="267789" y="261581"/>
                      <a:pt x="266214" y="264734"/>
                      <a:pt x="264638" y="266309"/>
                    </a:cubicBezTo>
                    <a:cubicBezTo>
                      <a:pt x="253608" y="264734"/>
                      <a:pt x="244152" y="260006"/>
                      <a:pt x="237850" y="253703"/>
                    </a:cubicBezTo>
                    <a:cubicBezTo>
                      <a:pt x="234699" y="250551"/>
                      <a:pt x="233122" y="245823"/>
                      <a:pt x="229970" y="242671"/>
                    </a:cubicBezTo>
                    <a:cubicBezTo>
                      <a:pt x="228394" y="239522"/>
                      <a:pt x="225244" y="236370"/>
                      <a:pt x="223667" y="231642"/>
                    </a:cubicBezTo>
                    <a:cubicBezTo>
                      <a:pt x="222092" y="228490"/>
                      <a:pt x="222092" y="226914"/>
                      <a:pt x="220516" y="225339"/>
                    </a:cubicBezTo>
                    <a:cubicBezTo>
                      <a:pt x="218941" y="222187"/>
                      <a:pt x="217364" y="220612"/>
                      <a:pt x="217364" y="219035"/>
                    </a:cubicBezTo>
                    <a:cubicBezTo>
                      <a:pt x="215788" y="215884"/>
                      <a:pt x="215788" y="212732"/>
                      <a:pt x="214213" y="209581"/>
                    </a:cubicBezTo>
                    <a:cubicBezTo>
                      <a:pt x="212636" y="203278"/>
                      <a:pt x="211061" y="200126"/>
                      <a:pt x="211061" y="200126"/>
                    </a:cubicBezTo>
                    <a:close/>
                    <a:moveTo>
                      <a:pt x="321366" y="173337"/>
                    </a:moveTo>
                    <a:cubicBezTo>
                      <a:pt x="321366" y="173337"/>
                      <a:pt x="322942" y="179640"/>
                      <a:pt x="324517" y="187518"/>
                    </a:cubicBezTo>
                    <a:cubicBezTo>
                      <a:pt x="324517" y="192247"/>
                      <a:pt x="326094" y="196975"/>
                      <a:pt x="326094" y="201701"/>
                    </a:cubicBezTo>
                    <a:cubicBezTo>
                      <a:pt x="326094" y="203276"/>
                      <a:pt x="326094" y="206428"/>
                      <a:pt x="326094" y="209581"/>
                    </a:cubicBezTo>
                    <a:cubicBezTo>
                      <a:pt x="326094" y="211156"/>
                      <a:pt x="326094" y="214308"/>
                      <a:pt x="326094" y="217459"/>
                    </a:cubicBezTo>
                    <a:cubicBezTo>
                      <a:pt x="324517" y="223762"/>
                      <a:pt x="324517" y="228491"/>
                      <a:pt x="322942" y="234792"/>
                    </a:cubicBezTo>
                    <a:cubicBezTo>
                      <a:pt x="321366" y="241097"/>
                      <a:pt x="319791" y="245824"/>
                      <a:pt x="316639" y="250552"/>
                    </a:cubicBezTo>
                    <a:cubicBezTo>
                      <a:pt x="310336" y="260005"/>
                      <a:pt x="302456" y="266310"/>
                      <a:pt x="291427" y="267885"/>
                    </a:cubicBezTo>
                    <a:cubicBezTo>
                      <a:pt x="289850" y="266310"/>
                      <a:pt x="288275" y="263158"/>
                      <a:pt x="288275" y="261582"/>
                    </a:cubicBezTo>
                    <a:cubicBezTo>
                      <a:pt x="288275" y="260005"/>
                      <a:pt x="286698" y="256855"/>
                      <a:pt x="286698" y="255278"/>
                    </a:cubicBezTo>
                    <a:cubicBezTo>
                      <a:pt x="285123" y="250552"/>
                      <a:pt x="285123" y="245824"/>
                      <a:pt x="286698" y="241097"/>
                    </a:cubicBezTo>
                    <a:cubicBezTo>
                      <a:pt x="288275" y="236369"/>
                      <a:pt x="289850" y="231642"/>
                      <a:pt x="291427" y="223762"/>
                    </a:cubicBezTo>
                    <a:cubicBezTo>
                      <a:pt x="293001" y="219034"/>
                      <a:pt x="294578" y="214308"/>
                      <a:pt x="297730" y="209581"/>
                    </a:cubicBezTo>
                    <a:cubicBezTo>
                      <a:pt x="300881" y="204853"/>
                      <a:pt x="302456" y="200125"/>
                      <a:pt x="305608" y="195398"/>
                    </a:cubicBezTo>
                    <a:cubicBezTo>
                      <a:pt x="308759" y="192247"/>
                      <a:pt x="311911" y="187518"/>
                      <a:pt x="313488" y="184367"/>
                    </a:cubicBezTo>
                    <a:cubicBezTo>
                      <a:pt x="318214" y="178065"/>
                      <a:pt x="321366" y="173337"/>
                      <a:pt x="321366" y="173337"/>
                    </a:cubicBezTo>
                    <a:close/>
                    <a:moveTo>
                      <a:pt x="182697" y="140244"/>
                    </a:moveTo>
                    <a:cubicBezTo>
                      <a:pt x="182697" y="140244"/>
                      <a:pt x="184272" y="140244"/>
                      <a:pt x="185849" y="140244"/>
                    </a:cubicBezTo>
                    <a:cubicBezTo>
                      <a:pt x="187424" y="140244"/>
                      <a:pt x="190577" y="140244"/>
                      <a:pt x="193729" y="140244"/>
                    </a:cubicBezTo>
                    <a:cubicBezTo>
                      <a:pt x="198455" y="140244"/>
                      <a:pt x="201607" y="140244"/>
                      <a:pt x="206335" y="141821"/>
                    </a:cubicBezTo>
                    <a:cubicBezTo>
                      <a:pt x="207910" y="141821"/>
                      <a:pt x="211061" y="143396"/>
                      <a:pt x="212636" y="143396"/>
                    </a:cubicBezTo>
                    <a:cubicBezTo>
                      <a:pt x="214213" y="144972"/>
                      <a:pt x="217365" y="144972"/>
                      <a:pt x="218940" y="146547"/>
                    </a:cubicBezTo>
                    <a:cubicBezTo>
                      <a:pt x="223668" y="148124"/>
                      <a:pt x="228394" y="149699"/>
                      <a:pt x="233123" y="152850"/>
                    </a:cubicBezTo>
                    <a:cubicBezTo>
                      <a:pt x="237851" y="156002"/>
                      <a:pt x="241002" y="159154"/>
                      <a:pt x="244152" y="162305"/>
                    </a:cubicBezTo>
                    <a:cubicBezTo>
                      <a:pt x="245729" y="163882"/>
                      <a:pt x="245729" y="167032"/>
                      <a:pt x="247304" y="168608"/>
                    </a:cubicBezTo>
                    <a:cubicBezTo>
                      <a:pt x="248881" y="170185"/>
                      <a:pt x="248881" y="173337"/>
                      <a:pt x="252032" y="173337"/>
                    </a:cubicBezTo>
                    <a:cubicBezTo>
                      <a:pt x="253609" y="174912"/>
                      <a:pt x="253609" y="178063"/>
                      <a:pt x="253609" y="179640"/>
                    </a:cubicBezTo>
                    <a:cubicBezTo>
                      <a:pt x="253609" y="182790"/>
                      <a:pt x="252032" y="184366"/>
                      <a:pt x="252032" y="187518"/>
                    </a:cubicBezTo>
                    <a:cubicBezTo>
                      <a:pt x="245729" y="189094"/>
                      <a:pt x="241002" y="189094"/>
                      <a:pt x="236274" y="187518"/>
                    </a:cubicBezTo>
                    <a:cubicBezTo>
                      <a:pt x="231546" y="187518"/>
                      <a:pt x="228394" y="184366"/>
                      <a:pt x="223668" y="182790"/>
                    </a:cubicBezTo>
                    <a:cubicBezTo>
                      <a:pt x="220516" y="182790"/>
                      <a:pt x="218940" y="181215"/>
                      <a:pt x="217365" y="179640"/>
                    </a:cubicBezTo>
                    <a:cubicBezTo>
                      <a:pt x="215788" y="179640"/>
                      <a:pt x="215788" y="178063"/>
                      <a:pt x="214213" y="178063"/>
                    </a:cubicBezTo>
                    <a:cubicBezTo>
                      <a:pt x="212636" y="178063"/>
                      <a:pt x="212636" y="176488"/>
                      <a:pt x="211061" y="176488"/>
                    </a:cubicBezTo>
                    <a:cubicBezTo>
                      <a:pt x="207910" y="173337"/>
                      <a:pt x="204758" y="170185"/>
                      <a:pt x="201607" y="167032"/>
                    </a:cubicBezTo>
                    <a:cubicBezTo>
                      <a:pt x="198455" y="163882"/>
                      <a:pt x="195303" y="160730"/>
                      <a:pt x="193729" y="157579"/>
                    </a:cubicBezTo>
                    <a:cubicBezTo>
                      <a:pt x="193729" y="157579"/>
                      <a:pt x="192152" y="156002"/>
                      <a:pt x="192152" y="156002"/>
                    </a:cubicBezTo>
                    <a:cubicBezTo>
                      <a:pt x="192152" y="156002"/>
                      <a:pt x="190577" y="154427"/>
                      <a:pt x="190577" y="154427"/>
                    </a:cubicBezTo>
                    <a:cubicBezTo>
                      <a:pt x="189000" y="152850"/>
                      <a:pt x="189000" y="151274"/>
                      <a:pt x="187424" y="149699"/>
                    </a:cubicBezTo>
                    <a:cubicBezTo>
                      <a:pt x="185849" y="146547"/>
                      <a:pt x="185849" y="144972"/>
                      <a:pt x="184272" y="143396"/>
                    </a:cubicBezTo>
                    <a:cubicBezTo>
                      <a:pt x="182697" y="141821"/>
                      <a:pt x="182697" y="140244"/>
                      <a:pt x="182697" y="140244"/>
                    </a:cubicBezTo>
                    <a:close/>
                    <a:moveTo>
                      <a:pt x="279046" y="93424"/>
                    </a:moveTo>
                    <a:lnTo>
                      <a:pt x="283547" y="102427"/>
                    </a:lnTo>
                    <a:cubicBezTo>
                      <a:pt x="286700" y="110307"/>
                      <a:pt x="291427" y="121337"/>
                      <a:pt x="293003" y="132367"/>
                    </a:cubicBezTo>
                    <a:cubicBezTo>
                      <a:pt x="294578" y="138671"/>
                      <a:pt x="294578" y="143398"/>
                      <a:pt x="294578" y="149701"/>
                    </a:cubicBezTo>
                    <a:cubicBezTo>
                      <a:pt x="294578" y="151276"/>
                      <a:pt x="294578" y="154429"/>
                      <a:pt x="294578" y="157581"/>
                    </a:cubicBezTo>
                    <a:cubicBezTo>
                      <a:pt x="294578" y="160732"/>
                      <a:pt x="293003" y="162307"/>
                      <a:pt x="293003" y="165459"/>
                    </a:cubicBezTo>
                    <a:cubicBezTo>
                      <a:pt x="291427" y="171762"/>
                      <a:pt x="289852" y="176490"/>
                      <a:pt x="286700" y="179642"/>
                    </a:cubicBezTo>
                    <a:cubicBezTo>
                      <a:pt x="283547" y="184369"/>
                      <a:pt x="278820" y="187520"/>
                      <a:pt x="274094" y="189097"/>
                    </a:cubicBezTo>
                    <a:cubicBezTo>
                      <a:pt x="272517" y="185945"/>
                      <a:pt x="270942" y="184369"/>
                      <a:pt x="269365" y="182792"/>
                    </a:cubicBezTo>
                    <a:cubicBezTo>
                      <a:pt x="267789" y="181217"/>
                      <a:pt x="267789" y="178065"/>
                      <a:pt x="266214" y="176490"/>
                    </a:cubicBezTo>
                    <a:cubicBezTo>
                      <a:pt x="266214" y="174914"/>
                      <a:pt x="264639" y="171762"/>
                      <a:pt x="264639" y="170187"/>
                    </a:cubicBezTo>
                    <a:cubicBezTo>
                      <a:pt x="263062" y="167034"/>
                      <a:pt x="263062" y="165459"/>
                      <a:pt x="263062" y="162307"/>
                    </a:cubicBezTo>
                    <a:cubicBezTo>
                      <a:pt x="263062" y="157581"/>
                      <a:pt x="263062" y="151276"/>
                      <a:pt x="264639" y="146550"/>
                    </a:cubicBezTo>
                    <a:cubicBezTo>
                      <a:pt x="266214" y="141823"/>
                      <a:pt x="266214" y="135518"/>
                      <a:pt x="267789" y="130792"/>
                    </a:cubicBezTo>
                    <a:cubicBezTo>
                      <a:pt x="269365" y="119762"/>
                      <a:pt x="272517" y="110307"/>
                      <a:pt x="275669" y="102427"/>
                    </a:cubicBezTo>
                    <a:close/>
                    <a:moveTo>
                      <a:pt x="280397" y="89821"/>
                    </a:moveTo>
                    <a:lnTo>
                      <a:pt x="279046" y="93424"/>
                    </a:lnTo>
                    <a:lnTo>
                      <a:pt x="278820" y="92973"/>
                    </a:lnTo>
                    <a:cubicBezTo>
                      <a:pt x="281972" y="91396"/>
                      <a:pt x="280397" y="89821"/>
                      <a:pt x="280397" y="89821"/>
                    </a:cubicBezTo>
                    <a:close/>
                    <a:moveTo>
                      <a:pt x="148030" y="81941"/>
                    </a:moveTo>
                    <a:cubicBezTo>
                      <a:pt x="151182" y="81941"/>
                      <a:pt x="155908" y="81941"/>
                      <a:pt x="160637" y="81941"/>
                    </a:cubicBezTo>
                    <a:cubicBezTo>
                      <a:pt x="165363" y="81941"/>
                      <a:pt x="170091" y="81941"/>
                      <a:pt x="174820" y="83516"/>
                    </a:cubicBezTo>
                    <a:cubicBezTo>
                      <a:pt x="185849" y="85093"/>
                      <a:pt x="195304" y="88244"/>
                      <a:pt x="203182" y="94547"/>
                    </a:cubicBezTo>
                    <a:cubicBezTo>
                      <a:pt x="207910" y="97699"/>
                      <a:pt x="211062" y="100850"/>
                      <a:pt x="207910" y="102427"/>
                    </a:cubicBezTo>
                    <a:cubicBezTo>
                      <a:pt x="211062" y="107153"/>
                      <a:pt x="211062" y="111882"/>
                      <a:pt x="211062" y="116608"/>
                    </a:cubicBezTo>
                    <a:cubicBezTo>
                      <a:pt x="201607" y="121336"/>
                      <a:pt x="192152" y="121336"/>
                      <a:pt x="182698" y="118185"/>
                    </a:cubicBezTo>
                    <a:cubicBezTo>
                      <a:pt x="177971" y="118185"/>
                      <a:pt x="174820" y="115033"/>
                      <a:pt x="170091" y="113457"/>
                    </a:cubicBezTo>
                    <a:cubicBezTo>
                      <a:pt x="166940" y="110305"/>
                      <a:pt x="162213" y="108728"/>
                      <a:pt x="159062" y="105579"/>
                    </a:cubicBezTo>
                    <a:cubicBezTo>
                      <a:pt x="155908" y="102427"/>
                      <a:pt x="152757" y="100850"/>
                      <a:pt x="149605" y="97699"/>
                    </a:cubicBezTo>
                    <a:cubicBezTo>
                      <a:pt x="146455" y="94547"/>
                      <a:pt x="143304" y="91396"/>
                      <a:pt x="141727" y="89821"/>
                    </a:cubicBezTo>
                    <a:cubicBezTo>
                      <a:pt x="140151" y="88244"/>
                      <a:pt x="138576" y="86669"/>
                      <a:pt x="136999" y="85093"/>
                    </a:cubicBezTo>
                    <a:cubicBezTo>
                      <a:pt x="135424" y="83516"/>
                      <a:pt x="135424" y="83516"/>
                      <a:pt x="135424" y="83516"/>
                    </a:cubicBezTo>
                    <a:cubicBezTo>
                      <a:pt x="135424" y="83516"/>
                      <a:pt x="140151" y="81941"/>
                      <a:pt x="148030" y="81941"/>
                    </a:cubicBezTo>
                    <a:close/>
                    <a:moveTo>
                      <a:pt x="223667" y="18909"/>
                    </a:moveTo>
                    <a:cubicBezTo>
                      <a:pt x="223667" y="18909"/>
                      <a:pt x="225243" y="20486"/>
                      <a:pt x="226818" y="22061"/>
                    </a:cubicBezTo>
                    <a:cubicBezTo>
                      <a:pt x="228395" y="23635"/>
                      <a:pt x="229970" y="26789"/>
                      <a:pt x="233121" y="29940"/>
                    </a:cubicBezTo>
                    <a:cubicBezTo>
                      <a:pt x="236273" y="33092"/>
                      <a:pt x="237849" y="36242"/>
                      <a:pt x="241001" y="40970"/>
                    </a:cubicBezTo>
                    <a:cubicBezTo>
                      <a:pt x="244153" y="45698"/>
                      <a:pt x="247304" y="50425"/>
                      <a:pt x="248879" y="55153"/>
                    </a:cubicBezTo>
                    <a:cubicBezTo>
                      <a:pt x="250456" y="59879"/>
                      <a:pt x="252031" y="66182"/>
                      <a:pt x="253607" y="70911"/>
                    </a:cubicBezTo>
                    <a:cubicBezTo>
                      <a:pt x="255182" y="75637"/>
                      <a:pt x="255182" y="81940"/>
                      <a:pt x="255182" y="86669"/>
                    </a:cubicBezTo>
                    <a:cubicBezTo>
                      <a:pt x="253607" y="97698"/>
                      <a:pt x="250456" y="107153"/>
                      <a:pt x="241001" y="113456"/>
                    </a:cubicBezTo>
                    <a:cubicBezTo>
                      <a:pt x="236273" y="110304"/>
                      <a:pt x="233121" y="107153"/>
                      <a:pt x="229970" y="105578"/>
                    </a:cubicBezTo>
                    <a:cubicBezTo>
                      <a:pt x="226818" y="102426"/>
                      <a:pt x="225243" y="97698"/>
                      <a:pt x="223667" y="92972"/>
                    </a:cubicBezTo>
                    <a:cubicBezTo>
                      <a:pt x="220515" y="83517"/>
                      <a:pt x="220515" y="72486"/>
                      <a:pt x="220515" y="61454"/>
                    </a:cubicBezTo>
                    <a:cubicBezTo>
                      <a:pt x="220515" y="58304"/>
                      <a:pt x="220515" y="56728"/>
                      <a:pt x="220515" y="53576"/>
                    </a:cubicBezTo>
                    <a:cubicBezTo>
                      <a:pt x="220515" y="50425"/>
                      <a:pt x="220515" y="48850"/>
                      <a:pt x="220515" y="45698"/>
                    </a:cubicBezTo>
                    <a:cubicBezTo>
                      <a:pt x="220515" y="39395"/>
                      <a:pt x="222092" y="36242"/>
                      <a:pt x="222092" y="31515"/>
                    </a:cubicBezTo>
                    <a:cubicBezTo>
                      <a:pt x="222092" y="23635"/>
                      <a:pt x="223667" y="18909"/>
                      <a:pt x="223667" y="18909"/>
                    </a:cubicBezTo>
                    <a:close/>
                    <a:moveTo>
                      <a:pt x="125967" y="0"/>
                    </a:moveTo>
                    <a:cubicBezTo>
                      <a:pt x="127544" y="0"/>
                      <a:pt x="127544" y="0"/>
                      <a:pt x="129118" y="0"/>
                    </a:cubicBezTo>
                    <a:cubicBezTo>
                      <a:pt x="130695" y="0"/>
                      <a:pt x="133847" y="0"/>
                      <a:pt x="136999" y="1577"/>
                    </a:cubicBezTo>
                    <a:cubicBezTo>
                      <a:pt x="143302" y="3152"/>
                      <a:pt x="152756" y="6303"/>
                      <a:pt x="162211" y="11031"/>
                    </a:cubicBezTo>
                    <a:cubicBezTo>
                      <a:pt x="171666" y="15758"/>
                      <a:pt x="181121" y="23638"/>
                      <a:pt x="185847" y="31516"/>
                    </a:cubicBezTo>
                    <a:cubicBezTo>
                      <a:pt x="188999" y="36244"/>
                      <a:pt x="190575" y="40970"/>
                      <a:pt x="192150" y="45699"/>
                    </a:cubicBezTo>
                    <a:cubicBezTo>
                      <a:pt x="193727" y="50425"/>
                      <a:pt x="193727" y="53577"/>
                      <a:pt x="192150" y="58305"/>
                    </a:cubicBezTo>
                    <a:cubicBezTo>
                      <a:pt x="204757" y="74063"/>
                      <a:pt x="217363" y="91396"/>
                      <a:pt x="228394" y="108730"/>
                    </a:cubicBezTo>
                    <a:cubicBezTo>
                      <a:pt x="264636" y="167034"/>
                      <a:pt x="288274" y="234793"/>
                      <a:pt x="285123" y="304128"/>
                    </a:cubicBezTo>
                    <a:cubicBezTo>
                      <a:pt x="281971" y="354553"/>
                      <a:pt x="267788" y="403402"/>
                      <a:pt x="245727" y="449101"/>
                    </a:cubicBezTo>
                    <a:cubicBezTo>
                      <a:pt x="223666" y="496374"/>
                      <a:pt x="187424" y="534193"/>
                      <a:pt x="140150" y="559406"/>
                    </a:cubicBezTo>
                    <a:lnTo>
                      <a:pt x="32513" y="611487"/>
                    </a:lnTo>
                    <a:lnTo>
                      <a:pt x="0" y="611487"/>
                    </a:lnTo>
                    <a:lnTo>
                      <a:pt x="59784" y="589345"/>
                    </a:lnTo>
                    <a:cubicBezTo>
                      <a:pt x="92876" y="575164"/>
                      <a:pt x="125967" y="560981"/>
                      <a:pt x="157483" y="540496"/>
                    </a:cubicBezTo>
                    <a:cubicBezTo>
                      <a:pt x="192150" y="518435"/>
                      <a:pt x="218939" y="488495"/>
                      <a:pt x="237849" y="452252"/>
                    </a:cubicBezTo>
                    <a:cubicBezTo>
                      <a:pt x="261485" y="406554"/>
                      <a:pt x="278819" y="352977"/>
                      <a:pt x="280394" y="299400"/>
                    </a:cubicBezTo>
                    <a:cubicBezTo>
                      <a:pt x="280394" y="252126"/>
                      <a:pt x="270940" y="203278"/>
                      <a:pt x="250455" y="159156"/>
                    </a:cubicBezTo>
                    <a:cubicBezTo>
                      <a:pt x="234697" y="124488"/>
                      <a:pt x="214211" y="89821"/>
                      <a:pt x="188999" y="59880"/>
                    </a:cubicBezTo>
                    <a:cubicBezTo>
                      <a:pt x="184272" y="59880"/>
                      <a:pt x="181121" y="59880"/>
                      <a:pt x="177969" y="58305"/>
                    </a:cubicBezTo>
                    <a:cubicBezTo>
                      <a:pt x="173241" y="56728"/>
                      <a:pt x="168514" y="55153"/>
                      <a:pt x="165363" y="52002"/>
                    </a:cubicBezTo>
                    <a:cubicBezTo>
                      <a:pt x="163786" y="50425"/>
                      <a:pt x="162211" y="48850"/>
                      <a:pt x="160635" y="47274"/>
                    </a:cubicBezTo>
                    <a:cubicBezTo>
                      <a:pt x="159060" y="45699"/>
                      <a:pt x="157483" y="44122"/>
                      <a:pt x="155908" y="42547"/>
                    </a:cubicBezTo>
                    <a:cubicBezTo>
                      <a:pt x="152756" y="39395"/>
                      <a:pt x="149605" y="36244"/>
                      <a:pt x="146453" y="31516"/>
                    </a:cubicBezTo>
                    <a:cubicBezTo>
                      <a:pt x="140150" y="23638"/>
                      <a:pt x="135422" y="15758"/>
                      <a:pt x="132270" y="9455"/>
                    </a:cubicBezTo>
                    <a:cubicBezTo>
                      <a:pt x="129118" y="6303"/>
                      <a:pt x="129118" y="3152"/>
                      <a:pt x="127544" y="1577"/>
                    </a:cubicBezTo>
                    <a:cubicBezTo>
                      <a:pt x="125967" y="1577"/>
                      <a:pt x="125967" y="0"/>
                      <a:pt x="125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80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AF2837AA-36B7-DD32-F2A9-F1F9214416A7}"/>
              </a:ext>
            </a:extLst>
          </p:cNvPr>
          <p:cNvGrpSpPr/>
          <p:nvPr/>
        </p:nvGrpSpPr>
        <p:grpSpPr>
          <a:xfrm>
            <a:off x="6282114" y="4971926"/>
            <a:ext cx="2521180" cy="724335"/>
            <a:chOff x="570316" y="1709427"/>
            <a:chExt cx="2521180" cy="724335"/>
          </a:xfrm>
        </p:grpSpPr>
        <p:grpSp>
          <p:nvGrpSpPr>
            <p:cNvPr id="181" name="组合 180">
              <a:extLst>
                <a:ext uri="{FF2B5EF4-FFF2-40B4-BE49-F238E27FC236}">
                  <a16:creationId xmlns:a16="http://schemas.microsoft.com/office/drawing/2014/main" id="{6F6628B7-E457-4CC4-0E00-C9A2748E9664}"/>
                </a:ext>
              </a:extLst>
            </p:cNvPr>
            <p:cNvGrpSpPr/>
            <p:nvPr/>
          </p:nvGrpSpPr>
          <p:grpSpPr>
            <a:xfrm>
              <a:off x="1046076" y="1709427"/>
              <a:ext cx="1569661" cy="695925"/>
              <a:chOff x="-3194206" y="-672033"/>
              <a:chExt cx="1569661" cy="695925"/>
            </a:xfrm>
          </p:grpSpPr>
          <p:sp>
            <p:nvSpPr>
              <p:cNvPr id="185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AB34C3C5-F085-CC9F-BEE1-61F917BF3B78}"/>
                  </a:ext>
                </a:extLst>
              </p:cNvPr>
              <p:cNvSpPr txBox="1"/>
              <p:nvPr/>
            </p:nvSpPr>
            <p:spPr>
              <a:xfrm>
                <a:off x="-2873608" y="-672033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20##</a:t>
                </a:r>
                <a:r>
                  <a:rPr lang="zh-CN" altLang="en-US" dirty="0"/>
                  <a:t>年</a:t>
                </a:r>
              </a:p>
            </p:txBody>
          </p:sp>
          <p:sp>
            <p:nvSpPr>
              <p:cNvPr id="186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F49318A8-F848-9E53-B3E4-45742CF758AD}"/>
                  </a:ext>
                </a:extLst>
              </p:cNvPr>
              <p:cNvSpPr txBox="1"/>
              <p:nvPr/>
            </p:nvSpPr>
            <p:spPr>
              <a:xfrm>
                <a:off x="-3194206" y="-345440"/>
                <a:ext cx="1569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科研奖项名称</a:t>
                </a:r>
              </a:p>
            </p:txBody>
          </p:sp>
        </p:grpSp>
        <p:grpSp>
          <p:nvGrpSpPr>
            <p:cNvPr id="182" name="组合 181">
              <a:extLst>
                <a:ext uri="{FF2B5EF4-FFF2-40B4-BE49-F238E27FC236}">
                  <a16:creationId xmlns:a16="http://schemas.microsoft.com/office/drawing/2014/main" id="{415C094B-1738-784C-06D5-03AFC025FB1F}"/>
                </a:ext>
              </a:extLst>
            </p:cNvPr>
            <p:cNvGrpSpPr/>
            <p:nvPr/>
          </p:nvGrpSpPr>
          <p:grpSpPr>
            <a:xfrm>
              <a:off x="570316" y="1798572"/>
              <a:ext cx="2521180" cy="635190"/>
              <a:chOff x="570316" y="1798572"/>
              <a:chExt cx="2521180" cy="635190"/>
            </a:xfrm>
          </p:grpSpPr>
          <p:sp>
            <p:nvSpPr>
              <p:cNvPr id="183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89CEB94D-9B34-1AED-8884-D74792411E98}"/>
                  </a:ext>
                </a:extLst>
              </p:cNvPr>
              <p:cNvSpPr/>
              <p:nvPr/>
            </p:nvSpPr>
            <p:spPr>
              <a:xfrm>
                <a:off x="570316" y="1798572"/>
                <a:ext cx="353677" cy="621897"/>
              </a:xfrm>
              <a:custGeom>
                <a:avLst/>
                <a:gdLst>
                  <a:gd name="connsiteX0" fmla="*/ 237944 w 353677"/>
                  <a:gd name="connsiteY0" fmla="*/ 587771 h 621897"/>
                  <a:gd name="connsiteX1" fmla="*/ 252126 w 353677"/>
                  <a:gd name="connsiteY1" fmla="*/ 590923 h 621897"/>
                  <a:gd name="connsiteX2" fmla="*/ 266309 w 353677"/>
                  <a:gd name="connsiteY2" fmla="*/ 598802 h 621897"/>
                  <a:gd name="connsiteX3" fmla="*/ 242671 w 353677"/>
                  <a:gd name="connsiteY3" fmla="*/ 619287 h 621897"/>
                  <a:gd name="connsiteX4" fmla="*/ 206428 w 353677"/>
                  <a:gd name="connsiteY4" fmla="*/ 620862 h 621897"/>
                  <a:gd name="connsiteX5" fmla="*/ 176487 w 353677"/>
                  <a:gd name="connsiteY5" fmla="*/ 611409 h 621897"/>
                  <a:gd name="connsiteX6" fmla="*/ 163881 w 353677"/>
                  <a:gd name="connsiteY6" fmla="*/ 605104 h 621897"/>
                  <a:gd name="connsiteX7" fmla="*/ 176487 w 353677"/>
                  <a:gd name="connsiteY7" fmla="*/ 600377 h 621897"/>
                  <a:gd name="connsiteX8" fmla="*/ 204852 w 353677"/>
                  <a:gd name="connsiteY8" fmla="*/ 592498 h 621897"/>
                  <a:gd name="connsiteX9" fmla="*/ 237944 w 353677"/>
                  <a:gd name="connsiteY9" fmla="*/ 587771 h 621897"/>
                  <a:gd name="connsiteX10" fmla="*/ 81939 w 353677"/>
                  <a:gd name="connsiteY10" fmla="*/ 540497 h 621897"/>
                  <a:gd name="connsiteX11" fmla="*/ 96122 w 353677"/>
                  <a:gd name="connsiteY11" fmla="*/ 540497 h 621897"/>
                  <a:gd name="connsiteX12" fmla="*/ 126061 w 353677"/>
                  <a:gd name="connsiteY12" fmla="*/ 540497 h 621897"/>
                  <a:gd name="connsiteX13" fmla="*/ 159154 w 353677"/>
                  <a:gd name="connsiteY13" fmla="*/ 545224 h 621897"/>
                  <a:gd name="connsiteX14" fmla="*/ 182790 w 353677"/>
                  <a:gd name="connsiteY14" fmla="*/ 562558 h 621897"/>
                  <a:gd name="connsiteX15" fmla="*/ 156002 w 353677"/>
                  <a:gd name="connsiteY15" fmla="*/ 576739 h 621897"/>
                  <a:gd name="connsiteX16" fmla="*/ 121335 w 353677"/>
                  <a:gd name="connsiteY16" fmla="*/ 568861 h 621897"/>
                  <a:gd name="connsiteX17" fmla="*/ 92970 w 353677"/>
                  <a:gd name="connsiteY17" fmla="*/ 551528 h 621897"/>
                  <a:gd name="connsiteX18" fmla="*/ 85091 w 353677"/>
                  <a:gd name="connsiteY18" fmla="*/ 543649 h 621897"/>
                  <a:gd name="connsiteX19" fmla="*/ 81939 w 353677"/>
                  <a:gd name="connsiteY19" fmla="*/ 540497 h 621897"/>
                  <a:gd name="connsiteX20" fmla="*/ 31516 w 353677"/>
                  <a:gd name="connsiteY20" fmla="*/ 452253 h 621897"/>
                  <a:gd name="connsiteX21" fmla="*/ 44122 w 353677"/>
                  <a:gd name="connsiteY21" fmla="*/ 455405 h 621897"/>
                  <a:gd name="connsiteX22" fmla="*/ 72487 w 353677"/>
                  <a:gd name="connsiteY22" fmla="*/ 464860 h 621897"/>
                  <a:gd name="connsiteX23" fmla="*/ 80367 w 353677"/>
                  <a:gd name="connsiteY23" fmla="*/ 468011 h 621897"/>
                  <a:gd name="connsiteX24" fmla="*/ 88245 w 353677"/>
                  <a:gd name="connsiteY24" fmla="*/ 472738 h 621897"/>
                  <a:gd name="connsiteX25" fmla="*/ 94548 w 353677"/>
                  <a:gd name="connsiteY25" fmla="*/ 477466 h 621897"/>
                  <a:gd name="connsiteX26" fmla="*/ 100851 w 353677"/>
                  <a:gd name="connsiteY26" fmla="*/ 482192 h 621897"/>
                  <a:gd name="connsiteX27" fmla="*/ 118186 w 353677"/>
                  <a:gd name="connsiteY27" fmla="*/ 507405 h 621897"/>
                  <a:gd name="connsiteX28" fmla="*/ 88245 w 353677"/>
                  <a:gd name="connsiteY28" fmla="*/ 512133 h 621897"/>
                  <a:gd name="connsiteX29" fmla="*/ 56729 w 353677"/>
                  <a:gd name="connsiteY29" fmla="*/ 490072 h 621897"/>
                  <a:gd name="connsiteX30" fmla="*/ 53577 w 353677"/>
                  <a:gd name="connsiteY30" fmla="*/ 485346 h 621897"/>
                  <a:gd name="connsiteX31" fmla="*/ 52002 w 353677"/>
                  <a:gd name="connsiteY31" fmla="*/ 483769 h 621897"/>
                  <a:gd name="connsiteX32" fmla="*/ 50426 w 353677"/>
                  <a:gd name="connsiteY32" fmla="*/ 482192 h 621897"/>
                  <a:gd name="connsiteX33" fmla="*/ 45699 w 353677"/>
                  <a:gd name="connsiteY33" fmla="*/ 475891 h 621897"/>
                  <a:gd name="connsiteX34" fmla="*/ 37819 w 353677"/>
                  <a:gd name="connsiteY34" fmla="*/ 463283 h 621897"/>
                  <a:gd name="connsiteX35" fmla="*/ 33091 w 353677"/>
                  <a:gd name="connsiteY35" fmla="*/ 455405 h 621897"/>
                  <a:gd name="connsiteX36" fmla="*/ 31516 w 353677"/>
                  <a:gd name="connsiteY36" fmla="*/ 452253 h 621897"/>
                  <a:gd name="connsiteX37" fmla="*/ 137094 w 353677"/>
                  <a:gd name="connsiteY37" fmla="*/ 408129 h 621897"/>
                  <a:gd name="connsiteX38" fmla="*/ 138670 w 353677"/>
                  <a:gd name="connsiteY38" fmla="*/ 411281 h 621897"/>
                  <a:gd name="connsiteX39" fmla="*/ 141822 w 353677"/>
                  <a:gd name="connsiteY39" fmla="*/ 419161 h 621897"/>
                  <a:gd name="connsiteX40" fmla="*/ 144973 w 353677"/>
                  <a:gd name="connsiteY40" fmla="*/ 430190 h 621897"/>
                  <a:gd name="connsiteX41" fmla="*/ 148125 w 353677"/>
                  <a:gd name="connsiteY41" fmla="*/ 442797 h 621897"/>
                  <a:gd name="connsiteX42" fmla="*/ 149702 w 353677"/>
                  <a:gd name="connsiteY42" fmla="*/ 468009 h 621897"/>
                  <a:gd name="connsiteX43" fmla="*/ 140245 w 353677"/>
                  <a:gd name="connsiteY43" fmla="*/ 494799 h 621897"/>
                  <a:gd name="connsiteX44" fmla="*/ 119761 w 353677"/>
                  <a:gd name="connsiteY44" fmla="*/ 475889 h 621897"/>
                  <a:gd name="connsiteX45" fmla="*/ 116609 w 353677"/>
                  <a:gd name="connsiteY45" fmla="*/ 468009 h 621897"/>
                  <a:gd name="connsiteX46" fmla="*/ 116609 w 353677"/>
                  <a:gd name="connsiteY46" fmla="*/ 460131 h 621897"/>
                  <a:gd name="connsiteX47" fmla="*/ 118184 w 353677"/>
                  <a:gd name="connsiteY47" fmla="*/ 452251 h 621897"/>
                  <a:gd name="connsiteX48" fmla="*/ 119761 w 353677"/>
                  <a:gd name="connsiteY48" fmla="*/ 444373 h 621897"/>
                  <a:gd name="connsiteX49" fmla="*/ 130792 w 353677"/>
                  <a:gd name="connsiteY49" fmla="*/ 419161 h 621897"/>
                  <a:gd name="connsiteX50" fmla="*/ 135519 w 353677"/>
                  <a:gd name="connsiteY50" fmla="*/ 411281 h 621897"/>
                  <a:gd name="connsiteX51" fmla="*/ 137094 w 353677"/>
                  <a:gd name="connsiteY51" fmla="*/ 408129 h 621897"/>
                  <a:gd name="connsiteX52" fmla="*/ 6303 w 353677"/>
                  <a:gd name="connsiteY52" fmla="*/ 364008 h 621897"/>
                  <a:gd name="connsiteX53" fmla="*/ 17334 w 353677"/>
                  <a:gd name="connsiteY53" fmla="*/ 370311 h 621897"/>
                  <a:gd name="connsiteX54" fmla="*/ 42547 w 353677"/>
                  <a:gd name="connsiteY54" fmla="*/ 386069 h 621897"/>
                  <a:gd name="connsiteX55" fmla="*/ 66183 w 353677"/>
                  <a:gd name="connsiteY55" fmla="*/ 406555 h 621897"/>
                  <a:gd name="connsiteX56" fmla="*/ 70912 w 353677"/>
                  <a:gd name="connsiteY56" fmla="*/ 412859 h 621897"/>
                  <a:gd name="connsiteX57" fmla="*/ 74063 w 353677"/>
                  <a:gd name="connsiteY57" fmla="*/ 419162 h 621897"/>
                  <a:gd name="connsiteX58" fmla="*/ 75638 w 353677"/>
                  <a:gd name="connsiteY58" fmla="*/ 433343 h 621897"/>
                  <a:gd name="connsiteX59" fmla="*/ 45699 w 353677"/>
                  <a:gd name="connsiteY59" fmla="*/ 428617 h 621897"/>
                  <a:gd name="connsiteX60" fmla="*/ 39396 w 353677"/>
                  <a:gd name="connsiteY60" fmla="*/ 423888 h 621897"/>
                  <a:gd name="connsiteX61" fmla="*/ 33091 w 353677"/>
                  <a:gd name="connsiteY61" fmla="*/ 417585 h 621897"/>
                  <a:gd name="connsiteX62" fmla="*/ 22061 w 353677"/>
                  <a:gd name="connsiteY62" fmla="*/ 404979 h 621897"/>
                  <a:gd name="connsiteX63" fmla="*/ 11030 w 353677"/>
                  <a:gd name="connsiteY63" fmla="*/ 376614 h 621897"/>
                  <a:gd name="connsiteX64" fmla="*/ 7878 w 353677"/>
                  <a:gd name="connsiteY64" fmla="*/ 367160 h 621897"/>
                  <a:gd name="connsiteX65" fmla="*/ 6303 w 353677"/>
                  <a:gd name="connsiteY65" fmla="*/ 364008 h 621897"/>
                  <a:gd name="connsiteX66" fmla="*/ 118184 w 353677"/>
                  <a:gd name="connsiteY66" fmla="*/ 340371 h 621897"/>
                  <a:gd name="connsiteX67" fmla="*/ 118184 w 353677"/>
                  <a:gd name="connsiteY67" fmla="*/ 343523 h 621897"/>
                  <a:gd name="connsiteX68" fmla="*/ 119761 w 353677"/>
                  <a:gd name="connsiteY68" fmla="*/ 351402 h 621897"/>
                  <a:gd name="connsiteX69" fmla="*/ 121336 w 353677"/>
                  <a:gd name="connsiteY69" fmla="*/ 375039 h 621897"/>
                  <a:gd name="connsiteX70" fmla="*/ 121336 w 353677"/>
                  <a:gd name="connsiteY70" fmla="*/ 389221 h 621897"/>
                  <a:gd name="connsiteX71" fmla="*/ 121336 w 353677"/>
                  <a:gd name="connsiteY71" fmla="*/ 392371 h 621897"/>
                  <a:gd name="connsiteX72" fmla="*/ 121336 w 353677"/>
                  <a:gd name="connsiteY72" fmla="*/ 395525 h 621897"/>
                  <a:gd name="connsiteX73" fmla="*/ 119761 w 353677"/>
                  <a:gd name="connsiteY73" fmla="*/ 401826 h 621897"/>
                  <a:gd name="connsiteX74" fmla="*/ 100851 w 353677"/>
                  <a:gd name="connsiteY74" fmla="*/ 425464 h 621897"/>
                  <a:gd name="connsiteX75" fmla="*/ 91396 w 353677"/>
                  <a:gd name="connsiteY75" fmla="*/ 414434 h 621897"/>
                  <a:gd name="connsiteX76" fmla="*/ 88243 w 353677"/>
                  <a:gd name="connsiteY76" fmla="*/ 409706 h 621897"/>
                  <a:gd name="connsiteX77" fmla="*/ 86668 w 353677"/>
                  <a:gd name="connsiteY77" fmla="*/ 401826 h 621897"/>
                  <a:gd name="connsiteX78" fmla="*/ 94548 w 353677"/>
                  <a:gd name="connsiteY78" fmla="*/ 371887 h 621897"/>
                  <a:gd name="connsiteX79" fmla="*/ 108729 w 353677"/>
                  <a:gd name="connsiteY79" fmla="*/ 348251 h 621897"/>
                  <a:gd name="connsiteX80" fmla="*/ 115032 w 353677"/>
                  <a:gd name="connsiteY80" fmla="*/ 341948 h 621897"/>
                  <a:gd name="connsiteX81" fmla="*/ 118184 w 353677"/>
                  <a:gd name="connsiteY81" fmla="*/ 340371 h 621897"/>
                  <a:gd name="connsiteX82" fmla="*/ 111881 w 353677"/>
                  <a:gd name="connsiteY82" fmla="*/ 269461 h 621897"/>
                  <a:gd name="connsiteX83" fmla="*/ 111881 w 353677"/>
                  <a:gd name="connsiteY83" fmla="*/ 278916 h 621897"/>
                  <a:gd name="connsiteX84" fmla="*/ 111881 w 353677"/>
                  <a:gd name="connsiteY84" fmla="*/ 283642 h 621897"/>
                  <a:gd name="connsiteX85" fmla="*/ 111881 w 353677"/>
                  <a:gd name="connsiteY85" fmla="*/ 289946 h 621897"/>
                  <a:gd name="connsiteX86" fmla="*/ 110306 w 353677"/>
                  <a:gd name="connsiteY86" fmla="*/ 302554 h 621897"/>
                  <a:gd name="connsiteX87" fmla="*/ 107154 w 353677"/>
                  <a:gd name="connsiteY87" fmla="*/ 315158 h 621897"/>
                  <a:gd name="connsiteX88" fmla="*/ 104003 w 353677"/>
                  <a:gd name="connsiteY88" fmla="*/ 321461 h 621897"/>
                  <a:gd name="connsiteX89" fmla="*/ 100851 w 353677"/>
                  <a:gd name="connsiteY89" fmla="*/ 327766 h 621897"/>
                  <a:gd name="connsiteX90" fmla="*/ 78790 w 353677"/>
                  <a:gd name="connsiteY90" fmla="*/ 346674 h 621897"/>
                  <a:gd name="connsiteX91" fmla="*/ 72485 w 353677"/>
                  <a:gd name="connsiteY91" fmla="*/ 334069 h 621897"/>
                  <a:gd name="connsiteX92" fmla="*/ 70910 w 353677"/>
                  <a:gd name="connsiteY92" fmla="*/ 327766 h 621897"/>
                  <a:gd name="connsiteX93" fmla="*/ 70910 w 353677"/>
                  <a:gd name="connsiteY93" fmla="*/ 319886 h 621897"/>
                  <a:gd name="connsiteX94" fmla="*/ 75638 w 353677"/>
                  <a:gd name="connsiteY94" fmla="*/ 305704 h 621897"/>
                  <a:gd name="connsiteX95" fmla="*/ 77213 w 353677"/>
                  <a:gd name="connsiteY95" fmla="*/ 302554 h 621897"/>
                  <a:gd name="connsiteX96" fmla="*/ 80365 w 353677"/>
                  <a:gd name="connsiteY96" fmla="*/ 300977 h 621897"/>
                  <a:gd name="connsiteX97" fmla="*/ 85093 w 353677"/>
                  <a:gd name="connsiteY97" fmla="*/ 294674 h 621897"/>
                  <a:gd name="connsiteX98" fmla="*/ 94548 w 353677"/>
                  <a:gd name="connsiteY98" fmla="*/ 283642 h 621897"/>
                  <a:gd name="connsiteX99" fmla="*/ 99274 w 353677"/>
                  <a:gd name="connsiteY99" fmla="*/ 278916 h 621897"/>
                  <a:gd name="connsiteX100" fmla="*/ 104003 w 353677"/>
                  <a:gd name="connsiteY100" fmla="*/ 275764 h 621897"/>
                  <a:gd name="connsiteX101" fmla="*/ 111881 w 353677"/>
                  <a:gd name="connsiteY101" fmla="*/ 269461 h 621897"/>
                  <a:gd name="connsiteX102" fmla="*/ 0 w 353677"/>
                  <a:gd name="connsiteY102" fmla="*/ 269461 h 621897"/>
                  <a:gd name="connsiteX103" fmla="*/ 11031 w 353677"/>
                  <a:gd name="connsiteY103" fmla="*/ 278916 h 621897"/>
                  <a:gd name="connsiteX104" fmla="*/ 31516 w 353677"/>
                  <a:gd name="connsiteY104" fmla="*/ 299400 h 621897"/>
                  <a:gd name="connsiteX105" fmla="*/ 34668 w 353677"/>
                  <a:gd name="connsiteY105" fmla="*/ 308857 h 621897"/>
                  <a:gd name="connsiteX106" fmla="*/ 39396 w 353677"/>
                  <a:gd name="connsiteY106" fmla="*/ 315158 h 621897"/>
                  <a:gd name="connsiteX107" fmla="*/ 47274 w 353677"/>
                  <a:gd name="connsiteY107" fmla="*/ 327766 h 621897"/>
                  <a:gd name="connsiteX108" fmla="*/ 50426 w 353677"/>
                  <a:gd name="connsiteY108" fmla="*/ 334069 h 621897"/>
                  <a:gd name="connsiteX109" fmla="*/ 52002 w 353677"/>
                  <a:gd name="connsiteY109" fmla="*/ 340373 h 621897"/>
                  <a:gd name="connsiteX110" fmla="*/ 50426 w 353677"/>
                  <a:gd name="connsiteY110" fmla="*/ 354554 h 621897"/>
                  <a:gd name="connsiteX111" fmla="*/ 22061 w 353677"/>
                  <a:gd name="connsiteY111" fmla="*/ 343524 h 621897"/>
                  <a:gd name="connsiteX112" fmla="*/ 17335 w 353677"/>
                  <a:gd name="connsiteY112" fmla="*/ 337219 h 621897"/>
                  <a:gd name="connsiteX113" fmla="*/ 14183 w 353677"/>
                  <a:gd name="connsiteY113" fmla="*/ 329341 h 621897"/>
                  <a:gd name="connsiteX114" fmla="*/ 6303 w 353677"/>
                  <a:gd name="connsiteY114" fmla="*/ 313583 h 621897"/>
                  <a:gd name="connsiteX115" fmla="*/ 3152 w 353677"/>
                  <a:gd name="connsiteY115" fmla="*/ 305703 h 621897"/>
                  <a:gd name="connsiteX116" fmla="*/ 1577 w 353677"/>
                  <a:gd name="connsiteY116" fmla="*/ 297825 h 621897"/>
                  <a:gd name="connsiteX117" fmla="*/ 0 w 353677"/>
                  <a:gd name="connsiteY117" fmla="*/ 283642 h 621897"/>
                  <a:gd name="connsiteX118" fmla="*/ 0 w 353677"/>
                  <a:gd name="connsiteY118" fmla="*/ 269461 h 621897"/>
                  <a:gd name="connsiteX119" fmla="*/ 126064 w 353677"/>
                  <a:gd name="connsiteY119" fmla="*/ 201701 h 621897"/>
                  <a:gd name="connsiteX120" fmla="*/ 122912 w 353677"/>
                  <a:gd name="connsiteY120" fmla="*/ 211156 h 621897"/>
                  <a:gd name="connsiteX121" fmla="*/ 119761 w 353677"/>
                  <a:gd name="connsiteY121" fmla="*/ 220611 h 621897"/>
                  <a:gd name="connsiteX122" fmla="*/ 116609 w 353677"/>
                  <a:gd name="connsiteY122" fmla="*/ 226914 h 621897"/>
                  <a:gd name="connsiteX123" fmla="*/ 113457 w 353677"/>
                  <a:gd name="connsiteY123" fmla="*/ 233217 h 621897"/>
                  <a:gd name="connsiteX124" fmla="*/ 107154 w 353677"/>
                  <a:gd name="connsiteY124" fmla="*/ 244247 h 621897"/>
                  <a:gd name="connsiteX125" fmla="*/ 99276 w 353677"/>
                  <a:gd name="connsiteY125" fmla="*/ 255278 h 621897"/>
                  <a:gd name="connsiteX126" fmla="*/ 74062 w 353677"/>
                  <a:gd name="connsiteY126" fmla="*/ 266308 h 621897"/>
                  <a:gd name="connsiteX127" fmla="*/ 70910 w 353677"/>
                  <a:gd name="connsiteY127" fmla="*/ 260007 h 621897"/>
                  <a:gd name="connsiteX128" fmla="*/ 69335 w 353677"/>
                  <a:gd name="connsiteY128" fmla="*/ 253703 h 621897"/>
                  <a:gd name="connsiteX129" fmla="*/ 72487 w 353677"/>
                  <a:gd name="connsiteY129" fmla="*/ 239520 h 621897"/>
                  <a:gd name="connsiteX130" fmla="*/ 80365 w 353677"/>
                  <a:gd name="connsiteY130" fmla="*/ 226914 h 621897"/>
                  <a:gd name="connsiteX131" fmla="*/ 85093 w 353677"/>
                  <a:gd name="connsiteY131" fmla="*/ 222187 h 621897"/>
                  <a:gd name="connsiteX132" fmla="*/ 91396 w 353677"/>
                  <a:gd name="connsiteY132" fmla="*/ 217459 h 621897"/>
                  <a:gd name="connsiteX133" fmla="*/ 115034 w 353677"/>
                  <a:gd name="connsiteY133" fmla="*/ 204853 h 621897"/>
                  <a:gd name="connsiteX134" fmla="*/ 126064 w 353677"/>
                  <a:gd name="connsiteY134" fmla="*/ 201701 h 621897"/>
                  <a:gd name="connsiteX135" fmla="*/ 15758 w 353677"/>
                  <a:gd name="connsiteY135" fmla="*/ 176489 h 621897"/>
                  <a:gd name="connsiteX136" fmla="*/ 23637 w 353677"/>
                  <a:gd name="connsiteY136" fmla="*/ 187519 h 621897"/>
                  <a:gd name="connsiteX137" fmla="*/ 31515 w 353677"/>
                  <a:gd name="connsiteY137" fmla="*/ 198550 h 621897"/>
                  <a:gd name="connsiteX138" fmla="*/ 39395 w 353677"/>
                  <a:gd name="connsiteY138" fmla="*/ 212731 h 621897"/>
                  <a:gd name="connsiteX139" fmla="*/ 47273 w 353677"/>
                  <a:gd name="connsiteY139" fmla="*/ 228489 h 621897"/>
                  <a:gd name="connsiteX140" fmla="*/ 52002 w 353677"/>
                  <a:gd name="connsiteY140" fmla="*/ 242672 h 621897"/>
                  <a:gd name="connsiteX141" fmla="*/ 52002 w 353677"/>
                  <a:gd name="connsiteY141" fmla="*/ 256855 h 621897"/>
                  <a:gd name="connsiteX142" fmla="*/ 50425 w 353677"/>
                  <a:gd name="connsiteY142" fmla="*/ 263159 h 621897"/>
                  <a:gd name="connsiteX143" fmla="*/ 47273 w 353677"/>
                  <a:gd name="connsiteY143" fmla="*/ 269460 h 621897"/>
                  <a:gd name="connsiteX144" fmla="*/ 22061 w 353677"/>
                  <a:gd name="connsiteY144" fmla="*/ 252127 h 621897"/>
                  <a:gd name="connsiteX145" fmla="*/ 15758 w 353677"/>
                  <a:gd name="connsiteY145" fmla="*/ 236369 h 621897"/>
                  <a:gd name="connsiteX146" fmla="*/ 12606 w 353677"/>
                  <a:gd name="connsiteY146" fmla="*/ 219035 h 621897"/>
                  <a:gd name="connsiteX147" fmla="*/ 12606 w 353677"/>
                  <a:gd name="connsiteY147" fmla="*/ 211157 h 621897"/>
                  <a:gd name="connsiteX148" fmla="*/ 12606 w 353677"/>
                  <a:gd name="connsiteY148" fmla="*/ 203277 h 621897"/>
                  <a:gd name="connsiteX149" fmla="*/ 14181 w 353677"/>
                  <a:gd name="connsiteY149" fmla="*/ 189095 h 621897"/>
                  <a:gd name="connsiteX150" fmla="*/ 15758 w 353677"/>
                  <a:gd name="connsiteY150" fmla="*/ 176489 h 621897"/>
                  <a:gd name="connsiteX151" fmla="*/ 146548 w 353677"/>
                  <a:gd name="connsiteY151" fmla="*/ 140246 h 621897"/>
                  <a:gd name="connsiteX152" fmla="*/ 154428 w 353677"/>
                  <a:gd name="connsiteY152" fmla="*/ 140246 h 621897"/>
                  <a:gd name="connsiteX153" fmla="*/ 157580 w 353677"/>
                  <a:gd name="connsiteY153" fmla="*/ 140246 h 621897"/>
                  <a:gd name="connsiteX154" fmla="*/ 156003 w 353677"/>
                  <a:gd name="connsiteY154" fmla="*/ 141821 h 621897"/>
                  <a:gd name="connsiteX155" fmla="*/ 152851 w 353677"/>
                  <a:gd name="connsiteY155" fmla="*/ 152852 h 621897"/>
                  <a:gd name="connsiteX156" fmla="*/ 149700 w 353677"/>
                  <a:gd name="connsiteY156" fmla="*/ 157579 h 621897"/>
                  <a:gd name="connsiteX157" fmla="*/ 148123 w 353677"/>
                  <a:gd name="connsiteY157" fmla="*/ 159156 h 621897"/>
                  <a:gd name="connsiteX158" fmla="*/ 146548 w 353677"/>
                  <a:gd name="connsiteY158" fmla="*/ 160732 h 621897"/>
                  <a:gd name="connsiteX159" fmla="*/ 138670 w 353677"/>
                  <a:gd name="connsiteY159" fmla="*/ 170185 h 621897"/>
                  <a:gd name="connsiteX160" fmla="*/ 129214 w 353677"/>
                  <a:gd name="connsiteY160" fmla="*/ 179642 h 621897"/>
                  <a:gd name="connsiteX161" fmla="*/ 126064 w 353677"/>
                  <a:gd name="connsiteY161" fmla="*/ 181217 h 621897"/>
                  <a:gd name="connsiteX162" fmla="*/ 122912 w 353677"/>
                  <a:gd name="connsiteY162" fmla="*/ 182792 h 621897"/>
                  <a:gd name="connsiteX163" fmla="*/ 116609 w 353677"/>
                  <a:gd name="connsiteY163" fmla="*/ 185943 h 621897"/>
                  <a:gd name="connsiteX164" fmla="*/ 104001 w 353677"/>
                  <a:gd name="connsiteY164" fmla="*/ 190671 h 621897"/>
                  <a:gd name="connsiteX165" fmla="*/ 88243 w 353677"/>
                  <a:gd name="connsiteY165" fmla="*/ 190671 h 621897"/>
                  <a:gd name="connsiteX166" fmla="*/ 86668 w 353677"/>
                  <a:gd name="connsiteY166" fmla="*/ 182792 h 621897"/>
                  <a:gd name="connsiteX167" fmla="*/ 88243 w 353677"/>
                  <a:gd name="connsiteY167" fmla="*/ 176490 h 621897"/>
                  <a:gd name="connsiteX168" fmla="*/ 91396 w 353677"/>
                  <a:gd name="connsiteY168" fmla="*/ 170185 h 621897"/>
                  <a:gd name="connsiteX169" fmla="*/ 94548 w 353677"/>
                  <a:gd name="connsiteY169" fmla="*/ 163884 h 621897"/>
                  <a:gd name="connsiteX170" fmla="*/ 105578 w 353677"/>
                  <a:gd name="connsiteY170" fmla="*/ 154427 h 621897"/>
                  <a:gd name="connsiteX171" fmla="*/ 119761 w 353677"/>
                  <a:gd name="connsiteY171" fmla="*/ 148126 h 621897"/>
                  <a:gd name="connsiteX172" fmla="*/ 126064 w 353677"/>
                  <a:gd name="connsiteY172" fmla="*/ 144974 h 621897"/>
                  <a:gd name="connsiteX173" fmla="*/ 132365 w 353677"/>
                  <a:gd name="connsiteY173" fmla="*/ 143398 h 621897"/>
                  <a:gd name="connsiteX174" fmla="*/ 146548 w 353677"/>
                  <a:gd name="connsiteY174" fmla="*/ 140246 h 621897"/>
                  <a:gd name="connsiteX175" fmla="*/ 56727 w 353677"/>
                  <a:gd name="connsiteY175" fmla="*/ 91396 h 621897"/>
                  <a:gd name="connsiteX176" fmla="*/ 61455 w 353677"/>
                  <a:gd name="connsiteY176" fmla="*/ 104002 h 621897"/>
                  <a:gd name="connsiteX177" fmla="*/ 69335 w 353677"/>
                  <a:gd name="connsiteY177" fmla="*/ 130792 h 621897"/>
                  <a:gd name="connsiteX178" fmla="*/ 72487 w 353677"/>
                  <a:gd name="connsiteY178" fmla="*/ 146549 h 621897"/>
                  <a:gd name="connsiteX179" fmla="*/ 74062 w 353677"/>
                  <a:gd name="connsiteY179" fmla="*/ 162307 h 621897"/>
                  <a:gd name="connsiteX180" fmla="*/ 72487 w 353677"/>
                  <a:gd name="connsiteY180" fmla="*/ 170185 h 621897"/>
                  <a:gd name="connsiteX181" fmla="*/ 70910 w 353677"/>
                  <a:gd name="connsiteY181" fmla="*/ 176488 h 621897"/>
                  <a:gd name="connsiteX182" fmla="*/ 67758 w 353677"/>
                  <a:gd name="connsiteY182" fmla="*/ 182792 h 621897"/>
                  <a:gd name="connsiteX183" fmla="*/ 59880 w 353677"/>
                  <a:gd name="connsiteY183" fmla="*/ 189095 h 621897"/>
                  <a:gd name="connsiteX184" fmla="*/ 47274 w 353677"/>
                  <a:gd name="connsiteY184" fmla="*/ 179640 h 621897"/>
                  <a:gd name="connsiteX185" fmla="*/ 40969 w 353677"/>
                  <a:gd name="connsiteY185" fmla="*/ 165459 h 621897"/>
                  <a:gd name="connsiteX186" fmla="*/ 39394 w 353677"/>
                  <a:gd name="connsiteY186" fmla="*/ 157579 h 621897"/>
                  <a:gd name="connsiteX187" fmla="*/ 39394 w 353677"/>
                  <a:gd name="connsiteY187" fmla="*/ 149701 h 621897"/>
                  <a:gd name="connsiteX188" fmla="*/ 40969 w 353677"/>
                  <a:gd name="connsiteY188" fmla="*/ 132366 h 621897"/>
                  <a:gd name="connsiteX189" fmla="*/ 50425 w 353677"/>
                  <a:gd name="connsiteY189" fmla="*/ 102427 h 621897"/>
                  <a:gd name="connsiteX190" fmla="*/ 55152 w 353677"/>
                  <a:gd name="connsiteY190" fmla="*/ 94548 h 621897"/>
                  <a:gd name="connsiteX191" fmla="*/ 56727 w 353677"/>
                  <a:gd name="connsiteY191" fmla="*/ 91396 h 621897"/>
                  <a:gd name="connsiteX192" fmla="*/ 176489 w 353677"/>
                  <a:gd name="connsiteY192" fmla="*/ 85093 h 621897"/>
                  <a:gd name="connsiteX193" fmla="*/ 189095 w 353677"/>
                  <a:gd name="connsiteY193" fmla="*/ 85093 h 621897"/>
                  <a:gd name="connsiteX194" fmla="*/ 200125 w 353677"/>
                  <a:gd name="connsiteY194" fmla="*/ 86668 h 621897"/>
                  <a:gd name="connsiteX195" fmla="*/ 198550 w 353677"/>
                  <a:gd name="connsiteY195" fmla="*/ 88245 h 621897"/>
                  <a:gd name="connsiteX196" fmla="*/ 193824 w 353677"/>
                  <a:gd name="connsiteY196" fmla="*/ 92973 h 621897"/>
                  <a:gd name="connsiteX197" fmla="*/ 185944 w 353677"/>
                  <a:gd name="connsiteY197" fmla="*/ 100851 h 621897"/>
                  <a:gd name="connsiteX198" fmla="*/ 176489 w 353677"/>
                  <a:gd name="connsiteY198" fmla="*/ 108731 h 621897"/>
                  <a:gd name="connsiteX199" fmla="*/ 163883 w 353677"/>
                  <a:gd name="connsiteY199" fmla="*/ 116609 h 621897"/>
                  <a:gd name="connsiteX200" fmla="*/ 151276 w 353677"/>
                  <a:gd name="connsiteY200" fmla="*/ 121335 h 621897"/>
                  <a:gd name="connsiteX201" fmla="*/ 122912 w 353677"/>
                  <a:gd name="connsiteY201" fmla="*/ 119760 h 621897"/>
                  <a:gd name="connsiteX202" fmla="*/ 124487 w 353677"/>
                  <a:gd name="connsiteY202" fmla="*/ 105577 h 621897"/>
                  <a:gd name="connsiteX203" fmla="*/ 133942 w 353677"/>
                  <a:gd name="connsiteY203" fmla="*/ 96123 h 621897"/>
                  <a:gd name="connsiteX204" fmla="*/ 162308 w 353677"/>
                  <a:gd name="connsiteY204" fmla="*/ 86668 h 621897"/>
                  <a:gd name="connsiteX205" fmla="*/ 176489 w 353677"/>
                  <a:gd name="connsiteY205" fmla="*/ 85093 h 621897"/>
                  <a:gd name="connsiteX206" fmla="*/ 115032 w 353677"/>
                  <a:gd name="connsiteY206" fmla="*/ 18909 h 621897"/>
                  <a:gd name="connsiteX207" fmla="*/ 116609 w 353677"/>
                  <a:gd name="connsiteY207" fmla="*/ 31515 h 621897"/>
                  <a:gd name="connsiteX208" fmla="*/ 118184 w 353677"/>
                  <a:gd name="connsiteY208" fmla="*/ 45697 h 621897"/>
                  <a:gd name="connsiteX209" fmla="*/ 118184 w 353677"/>
                  <a:gd name="connsiteY209" fmla="*/ 53576 h 621897"/>
                  <a:gd name="connsiteX210" fmla="*/ 118184 w 353677"/>
                  <a:gd name="connsiteY210" fmla="*/ 61456 h 621897"/>
                  <a:gd name="connsiteX211" fmla="*/ 115032 w 353677"/>
                  <a:gd name="connsiteY211" fmla="*/ 92972 h 621897"/>
                  <a:gd name="connsiteX212" fmla="*/ 108729 w 353677"/>
                  <a:gd name="connsiteY212" fmla="*/ 105578 h 621897"/>
                  <a:gd name="connsiteX213" fmla="*/ 97697 w 353677"/>
                  <a:gd name="connsiteY213" fmla="*/ 115031 h 621897"/>
                  <a:gd name="connsiteX214" fmla="*/ 83516 w 353677"/>
                  <a:gd name="connsiteY214" fmla="*/ 86669 h 621897"/>
                  <a:gd name="connsiteX215" fmla="*/ 85091 w 353677"/>
                  <a:gd name="connsiteY215" fmla="*/ 70911 h 621897"/>
                  <a:gd name="connsiteX216" fmla="*/ 89819 w 353677"/>
                  <a:gd name="connsiteY216" fmla="*/ 55153 h 621897"/>
                  <a:gd name="connsiteX217" fmla="*/ 97697 w 353677"/>
                  <a:gd name="connsiteY217" fmla="*/ 40970 h 621897"/>
                  <a:gd name="connsiteX218" fmla="*/ 105577 w 353677"/>
                  <a:gd name="connsiteY218" fmla="*/ 29939 h 621897"/>
                  <a:gd name="connsiteX219" fmla="*/ 111880 w 353677"/>
                  <a:gd name="connsiteY219" fmla="*/ 22061 h 621897"/>
                  <a:gd name="connsiteX220" fmla="*/ 115032 w 353677"/>
                  <a:gd name="connsiteY220" fmla="*/ 18909 h 621897"/>
                  <a:gd name="connsiteX221" fmla="*/ 212731 w 353677"/>
                  <a:gd name="connsiteY221" fmla="*/ 0 h 621897"/>
                  <a:gd name="connsiteX222" fmla="*/ 214306 w 353677"/>
                  <a:gd name="connsiteY222" fmla="*/ 0 h 621897"/>
                  <a:gd name="connsiteX223" fmla="*/ 212731 w 353677"/>
                  <a:gd name="connsiteY223" fmla="*/ 1577 h 621897"/>
                  <a:gd name="connsiteX224" fmla="*/ 208003 w 353677"/>
                  <a:gd name="connsiteY224" fmla="*/ 9455 h 621897"/>
                  <a:gd name="connsiteX225" fmla="*/ 193821 w 353677"/>
                  <a:gd name="connsiteY225" fmla="*/ 31516 h 621897"/>
                  <a:gd name="connsiteX226" fmla="*/ 184367 w 353677"/>
                  <a:gd name="connsiteY226" fmla="*/ 42547 h 621897"/>
                  <a:gd name="connsiteX227" fmla="*/ 179638 w 353677"/>
                  <a:gd name="connsiteY227" fmla="*/ 47274 h 621897"/>
                  <a:gd name="connsiteX228" fmla="*/ 174912 w 353677"/>
                  <a:gd name="connsiteY228" fmla="*/ 52002 h 621897"/>
                  <a:gd name="connsiteX229" fmla="*/ 162306 w 353677"/>
                  <a:gd name="connsiteY229" fmla="*/ 58305 h 621897"/>
                  <a:gd name="connsiteX230" fmla="*/ 151274 w 353677"/>
                  <a:gd name="connsiteY230" fmla="*/ 59880 h 621897"/>
                  <a:gd name="connsiteX231" fmla="*/ 122910 w 353677"/>
                  <a:gd name="connsiteY231" fmla="*/ 99276 h 621897"/>
                  <a:gd name="connsiteX232" fmla="*/ 61455 w 353677"/>
                  <a:gd name="connsiteY232" fmla="*/ 272613 h 621897"/>
                  <a:gd name="connsiteX233" fmla="*/ 91394 w 353677"/>
                  <a:gd name="connsiteY233" fmla="*/ 425464 h 621897"/>
                  <a:gd name="connsiteX234" fmla="*/ 133941 w 353677"/>
                  <a:gd name="connsiteY234" fmla="*/ 497950 h 621897"/>
                  <a:gd name="connsiteX235" fmla="*/ 175357 w 353677"/>
                  <a:gd name="connsiteY235" fmla="*/ 531286 h 621897"/>
                  <a:gd name="connsiteX236" fmla="*/ 165457 w 353677"/>
                  <a:gd name="connsiteY236" fmla="*/ 505830 h 621897"/>
                  <a:gd name="connsiteX237" fmla="*/ 165457 w 353677"/>
                  <a:gd name="connsiteY237" fmla="*/ 479041 h 621897"/>
                  <a:gd name="connsiteX238" fmla="*/ 167034 w 353677"/>
                  <a:gd name="connsiteY238" fmla="*/ 471163 h 621897"/>
                  <a:gd name="connsiteX239" fmla="*/ 168609 w 353677"/>
                  <a:gd name="connsiteY239" fmla="*/ 468011 h 621897"/>
                  <a:gd name="connsiteX240" fmla="*/ 170185 w 353677"/>
                  <a:gd name="connsiteY240" fmla="*/ 469588 h 621897"/>
                  <a:gd name="connsiteX241" fmla="*/ 174912 w 353677"/>
                  <a:gd name="connsiteY241" fmla="*/ 474314 h 621897"/>
                  <a:gd name="connsiteX242" fmla="*/ 189095 w 353677"/>
                  <a:gd name="connsiteY242" fmla="*/ 491649 h 621897"/>
                  <a:gd name="connsiteX243" fmla="*/ 201701 w 353677"/>
                  <a:gd name="connsiteY243" fmla="*/ 516862 h 621897"/>
                  <a:gd name="connsiteX244" fmla="*/ 201701 w 353677"/>
                  <a:gd name="connsiteY244" fmla="*/ 546801 h 621897"/>
                  <a:gd name="connsiteX245" fmla="*/ 183042 w 353677"/>
                  <a:gd name="connsiteY245" fmla="*/ 537471 h 621897"/>
                  <a:gd name="connsiteX246" fmla="*/ 198548 w 353677"/>
                  <a:gd name="connsiteY246" fmla="*/ 549952 h 621897"/>
                  <a:gd name="connsiteX247" fmla="*/ 237476 w 353677"/>
                  <a:gd name="connsiteY247" fmla="*/ 570215 h 621897"/>
                  <a:gd name="connsiteX248" fmla="*/ 254525 w 353677"/>
                  <a:gd name="connsiteY248" fmla="*/ 577940 h 621897"/>
                  <a:gd name="connsiteX249" fmla="*/ 252125 w 353677"/>
                  <a:gd name="connsiteY249" fmla="*/ 576740 h 621897"/>
                  <a:gd name="connsiteX250" fmla="*/ 233216 w 353677"/>
                  <a:gd name="connsiteY250" fmla="*/ 551527 h 621897"/>
                  <a:gd name="connsiteX251" fmla="*/ 223761 w 353677"/>
                  <a:gd name="connsiteY251" fmla="*/ 526315 h 621897"/>
                  <a:gd name="connsiteX252" fmla="*/ 222186 w 353677"/>
                  <a:gd name="connsiteY252" fmla="*/ 516860 h 621897"/>
                  <a:gd name="connsiteX253" fmla="*/ 222186 w 353677"/>
                  <a:gd name="connsiteY253" fmla="*/ 513708 h 621897"/>
                  <a:gd name="connsiteX254" fmla="*/ 231641 w 353677"/>
                  <a:gd name="connsiteY254" fmla="*/ 518435 h 621897"/>
                  <a:gd name="connsiteX255" fmla="*/ 252125 w 353677"/>
                  <a:gd name="connsiteY255" fmla="*/ 532618 h 621897"/>
                  <a:gd name="connsiteX256" fmla="*/ 271036 w 353677"/>
                  <a:gd name="connsiteY256" fmla="*/ 553104 h 621897"/>
                  <a:gd name="connsiteX257" fmla="*/ 278914 w 353677"/>
                  <a:gd name="connsiteY257" fmla="*/ 581467 h 621897"/>
                  <a:gd name="connsiteX258" fmla="*/ 265579 w 353677"/>
                  <a:gd name="connsiteY258" fmla="*/ 582949 h 621897"/>
                  <a:gd name="connsiteX259" fmla="*/ 281869 w 353677"/>
                  <a:gd name="connsiteY259" fmla="*/ 590330 h 621897"/>
                  <a:gd name="connsiteX260" fmla="*/ 353677 w 353677"/>
                  <a:gd name="connsiteY260" fmla="*/ 617791 h 621897"/>
                  <a:gd name="connsiteX261" fmla="*/ 322658 w 353677"/>
                  <a:gd name="connsiteY261" fmla="*/ 617791 h 621897"/>
                  <a:gd name="connsiteX262" fmla="*/ 305308 w 353677"/>
                  <a:gd name="connsiteY262" fmla="*/ 609240 h 621897"/>
                  <a:gd name="connsiteX263" fmla="*/ 256853 w 353677"/>
                  <a:gd name="connsiteY263" fmla="*/ 587771 h 621897"/>
                  <a:gd name="connsiteX264" fmla="*/ 156002 w 353677"/>
                  <a:gd name="connsiteY264" fmla="*/ 532617 h 621897"/>
                  <a:gd name="connsiteX265" fmla="*/ 85091 w 353677"/>
                  <a:gd name="connsiteY265" fmla="*/ 431767 h 621897"/>
                  <a:gd name="connsiteX266" fmla="*/ 53575 w 353677"/>
                  <a:gd name="connsiteY266" fmla="*/ 283642 h 621897"/>
                  <a:gd name="connsiteX267" fmla="*/ 85091 w 353677"/>
                  <a:gd name="connsiteY267" fmla="*/ 154428 h 621897"/>
                  <a:gd name="connsiteX268" fmla="*/ 144971 w 353677"/>
                  <a:gd name="connsiteY268" fmla="*/ 59880 h 621897"/>
                  <a:gd name="connsiteX269" fmla="*/ 144971 w 353677"/>
                  <a:gd name="connsiteY269" fmla="*/ 47274 h 621897"/>
                  <a:gd name="connsiteX270" fmla="*/ 151274 w 353677"/>
                  <a:gd name="connsiteY270" fmla="*/ 33092 h 621897"/>
                  <a:gd name="connsiteX271" fmla="*/ 179638 w 353677"/>
                  <a:gd name="connsiteY271" fmla="*/ 11031 h 621897"/>
                  <a:gd name="connsiteX272" fmla="*/ 204851 w 353677"/>
                  <a:gd name="connsiteY272" fmla="*/ 1577 h 621897"/>
                  <a:gd name="connsiteX273" fmla="*/ 212731 w 353677"/>
                  <a:gd name="connsiteY273" fmla="*/ 0 h 62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</a:cxnLst>
                <a:rect l="l" t="t" r="r" b="b"/>
                <a:pathLst>
                  <a:path w="353677" h="621897">
                    <a:moveTo>
                      <a:pt x="237944" y="587771"/>
                    </a:moveTo>
                    <a:cubicBezTo>
                      <a:pt x="242671" y="587771"/>
                      <a:pt x="247399" y="589346"/>
                      <a:pt x="252126" y="590923"/>
                    </a:cubicBezTo>
                    <a:cubicBezTo>
                      <a:pt x="256852" y="592498"/>
                      <a:pt x="261580" y="595651"/>
                      <a:pt x="266309" y="598802"/>
                    </a:cubicBezTo>
                    <a:cubicBezTo>
                      <a:pt x="263157" y="609832"/>
                      <a:pt x="253702" y="616135"/>
                      <a:pt x="242671" y="619287"/>
                    </a:cubicBezTo>
                    <a:cubicBezTo>
                      <a:pt x="231641" y="622438"/>
                      <a:pt x="217458" y="622438"/>
                      <a:pt x="206428" y="620862"/>
                    </a:cubicBezTo>
                    <a:cubicBezTo>
                      <a:pt x="195397" y="619287"/>
                      <a:pt x="184367" y="614560"/>
                      <a:pt x="176487" y="611409"/>
                    </a:cubicBezTo>
                    <a:cubicBezTo>
                      <a:pt x="168609" y="608255"/>
                      <a:pt x="163881" y="605104"/>
                      <a:pt x="163881" y="605104"/>
                    </a:cubicBezTo>
                    <a:cubicBezTo>
                      <a:pt x="163881" y="605104"/>
                      <a:pt x="168609" y="603529"/>
                      <a:pt x="176487" y="600377"/>
                    </a:cubicBezTo>
                    <a:cubicBezTo>
                      <a:pt x="184367" y="598802"/>
                      <a:pt x="193822" y="595651"/>
                      <a:pt x="204852" y="592498"/>
                    </a:cubicBezTo>
                    <a:cubicBezTo>
                      <a:pt x="215883" y="589346"/>
                      <a:pt x="226913" y="587771"/>
                      <a:pt x="237944" y="587771"/>
                    </a:cubicBezTo>
                    <a:close/>
                    <a:moveTo>
                      <a:pt x="81939" y="540497"/>
                    </a:moveTo>
                    <a:cubicBezTo>
                      <a:pt x="81939" y="540497"/>
                      <a:pt x="88242" y="540497"/>
                      <a:pt x="96122" y="540497"/>
                    </a:cubicBezTo>
                    <a:cubicBezTo>
                      <a:pt x="104000" y="540497"/>
                      <a:pt x="115032" y="540497"/>
                      <a:pt x="126061" y="540497"/>
                    </a:cubicBezTo>
                    <a:cubicBezTo>
                      <a:pt x="138668" y="542072"/>
                      <a:pt x="149699" y="542072"/>
                      <a:pt x="159154" y="545224"/>
                    </a:cubicBezTo>
                    <a:cubicBezTo>
                      <a:pt x="168609" y="548377"/>
                      <a:pt x="178063" y="553103"/>
                      <a:pt x="182790" y="562558"/>
                    </a:cubicBezTo>
                    <a:cubicBezTo>
                      <a:pt x="176487" y="572013"/>
                      <a:pt x="167032" y="576739"/>
                      <a:pt x="156002" y="576739"/>
                    </a:cubicBezTo>
                    <a:cubicBezTo>
                      <a:pt x="144971" y="576739"/>
                      <a:pt x="133941" y="573588"/>
                      <a:pt x="121335" y="568861"/>
                    </a:cubicBezTo>
                    <a:cubicBezTo>
                      <a:pt x="110303" y="564135"/>
                      <a:pt x="99274" y="557830"/>
                      <a:pt x="92970" y="551528"/>
                    </a:cubicBezTo>
                    <a:cubicBezTo>
                      <a:pt x="89819" y="548377"/>
                      <a:pt x="86667" y="545224"/>
                      <a:pt x="85091" y="543649"/>
                    </a:cubicBezTo>
                    <a:cubicBezTo>
                      <a:pt x="83516" y="542072"/>
                      <a:pt x="81939" y="540497"/>
                      <a:pt x="81939" y="540497"/>
                    </a:cubicBezTo>
                    <a:close/>
                    <a:moveTo>
                      <a:pt x="31516" y="452253"/>
                    </a:moveTo>
                    <a:cubicBezTo>
                      <a:pt x="31516" y="452253"/>
                      <a:pt x="36243" y="453830"/>
                      <a:pt x="44122" y="455405"/>
                    </a:cubicBezTo>
                    <a:cubicBezTo>
                      <a:pt x="52002" y="458556"/>
                      <a:pt x="61457" y="461708"/>
                      <a:pt x="72487" y="464860"/>
                    </a:cubicBezTo>
                    <a:cubicBezTo>
                      <a:pt x="75638" y="464860"/>
                      <a:pt x="77215" y="466434"/>
                      <a:pt x="80367" y="468011"/>
                    </a:cubicBezTo>
                    <a:cubicBezTo>
                      <a:pt x="83518" y="469588"/>
                      <a:pt x="85093" y="471163"/>
                      <a:pt x="88245" y="472738"/>
                    </a:cubicBezTo>
                    <a:cubicBezTo>
                      <a:pt x="89821" y="474314"/>
                      <a:pt x="92973" y="475891"/>
                      <a:pt x="94548" y="477466"/>
                    </a:cubicBezTo>
                    <a:cubicBezTo>
                      <a:pt x="96125" y="479041"/>
                      <a:pt x="99276" y="480617"/>
                      <a:pt x="100851" y="482192"/>
                    </a:cubicBezTo>
                    <a:cubicBezTo>
                      <a:pt x="110306" y="488496"/>
                      <a:pt x="115034" y="496375"/>
                      <a:pt x="118186" y="507405"/>
                    </a:cubicBezTo>
                    <a:cubicBezTo>
                      <a:pt x="110306" y="515285"/>
                      <a:pt x="99276" y="515285"/>
                      <a:pt x="88245" y="512133"/>
                    </a:cubicBezTo>
                    <a:cubicBezTo>
                      <a:pt x="77215" y="508982"/>
                      <a:pt x="66184" y="501104"/>
                      <a:pt x="56729" y="490072"/>
                    </a:cubicBezTo>
                    <a:cubicBezTo>
                      <a:pt x="55154" y="488496"/>
                      <a:pt x="55154" y="486921"/>
                      <a:pt x="53577" y="485346"/>
                    </a:cubicBezTo>
                    <a:lnTo>
                      <a:pt x="52002" y="483769"/>
                    </a:lnTo>
                    <a:lnTo>
                      <a:pt x="50426" y="482192"/>
                    </a:lnTo>
                    <a:cubicBezTo>
                      <a:pt x="48849" y="480617"/>
                      <a:pt x="47274" y="477466"/>
                      <a:pt x="45699" y="475891"/>
                    </a:cubicBezTo>
                    <a:cubicBezTo>
                      <a:pt x="42547" y="471163"/>
                      <a:pt x="39396" y="466434"/>
                      <a:pt x="37819" y="463283"/>
                    </a:cubicBezTo>
                    <a:cubicBezTo>
                      <a:pt x="36243" y="460133"/>
                      <a:pt x="34668" y="456980"/>
                      <a:pt x="33091" y="455405"/>
                    </a:cubicBezTo>
                    <a:cubicBezTo>
                      <a:pt x="31516" y="453830"/>
                      <a:pt x="31516" y="452253"/>
                      <a:pt x="31516" y="452253"/>
                    </a:cubicBezTo>
                    <a:close/>
                    <a:moveTo>
                      <a:pt x="137094" y="408129"/>
                    </a:moveTo>
                    <a:cubicBezTo>
                      <a:pt x="137094" y="408129"/>
                      <a:pt x="138670" y="409706"/>
                      <a:pt x="138670" y="411281"/>
                    </a:cubicBezTo>
                    <a:cubicBezTo>
                      <a:pt x="140245" y="412857"/>
                      <a:pt x="140245" y="416009"/>
                      <a:pt x="141822" y="419161"/>
                    </a:cubicBezTo>
                    <a:cubicBezTo>
                      <a:pt x="141822" y="422312"/>
                      <a:pt x="143398" y="427039"/>
                      <a:pt x="144973" y="430190"/>
                    </a:cubicBezTo>
                    <a:cubicBezTo>
                      <a:pt x="146550" y="434918"/>
                      <a:pt x="148125" y="439645"/>
                      <a:pt x="148125" y="442797"/>
                    </a:cubicBezTo>
                    <a:cubicBezTo>
                      <a:pt x="149702" y="450676"/>
                      <a:pt x="149702" y="458555"/>
                      <a:pt x="149702" y="468009"/>
                    </a:cubicBezTo>
                    <a:cubicBezTo>
                      <a:pt x="149702" y="475889"/>
                      <a:pt x="148125" y="485344"/>
                      <a:pt x="140245" y="494799"/>
                    </a:cubicBezTo>
                    <a:cubicBezTo>
                      <a:pt x="129215" y="493222"/>
                      <a:pt x="122912" y="485344"/>
                      <a:pt x="119761" y="475889"/>
                    </a:cubicBezTo>
                    <a:cubicBezTo>
                      <a:pt x="118184" y="472738"/>
                      <a:pt x="118184" y="471161"/>
                      <a:pt x="116609" y="468009"/>
                    </a:cubicBezTo>
                    <a:cubicBezTo>
                      <a:pt x="116609" y="464858"/>
                      <a:pt x="116609" y="463283"/>
                      <a:pt x="116609" y="460131"/>
                    </a:cubicBezTo>
                    <a:cubicBezTo>
                      <a:pt x="116609" y="456980"/>
                      <a:pt x="118184" y="455403"/>
                      <a:pt x="118184" y="452251"/>
                    </a:cubicBezTo>
                    <a:cubicBezTo>
                      <a:pt x="118184" y="449100"/>
                      <a:pt x="119761" y="447525"/>
                      <a:pt x="119761" y="444373"/>
                    </a:cubicBezTo>
                    <a:cubicBezTo>
                      <a:pt x="122912" y="434918"/>
                      <a:pt x="127640" y="425464"/>
                      <a:pt x="130792" y="419161"/>
                    </a:cubicBezTo>
                    <a:cubicBezTo>
                      <a:pt x="132367" y="416009"/>
                      <a:pt x="133942" y="412857"/>
                      <a:pt x="135519" y="411281"/>
                    </a:cubicBezTo>
                    <a:cubicBezTo>
                      <a:pt x="137094" y="409706"/>
                      <a:pt x="137094" y="408129"/>
                      <a:pt x="137094" y="408129"/>
                    </a:cubicBezTo>
                    <a:close/>
                    <a:moveTo>
                      <a:pt x="6303" y="364008"/>
                    </a:moveTo>
                    <a:cubicBezTo>
                      <a:pt x="6303" y="364008"/>
                      <a:pt x="11030" y="365585"/>
                      <a:pt x="17334" y="370311"/>
                    </a:cubicBezTo>
                    <a:cubicBezTo>
                      <a:pt x="25213" y="375040"/>
                      <a:pt x="33091" y="379766"/>
                      <a:pt x="42547" y="386069"/>
                    </a:cubicBezTo>
                    <a:cubicBezTo>
                      <a:pt x="52002" y="390797"/>
                      <a:pt x="59880" y="398676"/>
                      <a:pt x="66183" y="406555"/>
                    </a:cubicBezTo>
                    <a:cubicBezTo>
                      <a:pt x="67760" y="408130"/>
                      <a:pt x="69335" y="411282"/>
                      <a:pt x="70912" y="412859"/>
                    </a:cubicBezTo>
                    <a:cubicBezTo>
                      <a:pt x="72487" y="414434"/>
                      <a:pt x="74063" y="417585"/>
                      <a:pt x="74063" y="419162"/>
                    </a:cubicBezTo>
                    <a:cubicBezTo>
                      <a:pt x="75638" y="422313"/>
                      <a:pt x="77215" y="428617"/>
                      <a:pt x="75638" y="433343"/>
                    </a:cubicBezTo>
                    <a:cubicBezTo>
                      <a:pt x="64608" y="436495"/>
                      <a:pt x="55154" y="434920"/>
                      <a:pt x="45699" y="428617"/>
                    </a:cubicBezTo>
                    <a:cubicBezTo>
                      <a:pt x="44122" y="427040"/>
                      <a:pt x="40971" y="425463"/>
                      <a:pt x="39396" y="423888"/>
                    </a:cubicBezTo>
                    <a:cubicBezTo>
                      <a:pt x="36244" y="422313"/>
                      <a:pt x="34667" y="419162"/>
                      <a:pt x="33091" y="417585"/>
                    </a:cubicBezTo>
                    <a:cubicBezTo>
                      <a:pt x="28364" y="414434"/>
                      <a:pt x="25213" y="409705"/>
                      <a:pt x="22061" y="404979"/>
                    </a:cubicBezTo>
                    <a:cubicBezTo>
                      <a:pt x="15758" y="395524"/>
                      <a:pt x="12606" y="384493"/>
                      <a:pt x="11030" y="376614"/>
                    </a:cubicBezTo>
                    <a:cubicBezTo>
                      <a:pt x="9455" y="373463"/>
                      <a:pt x="7878" y="368735"/>
                      <a:pt x="7878" y="367160"/>
                    </a:cubicBezTo>
                    <a:cubicBezTo>
                      <a:pt x="6303" y="365585"/>
                      <a:pt x="6303" y="364008"/>
                      <a:pt x="6303" y="364008"/>
                    </a:cubicBezTo>
                    <a:close/>
                    <a:moveTo>
                      <a:pt x="118184" y="340371"/>
                    </a:moveTo>
                    <a:cubicBezTo>
                      <a:pt x="118184" y="340371"/>
                      <a:pt x="118184" y="341948"/>
                      <a:pt x="118184" y="343523"/>
                    </a:cubicBezTo>
                    <a:cubicBezTo>
                      <a:pt x="118184" y="345098"/>
                      <a:pt x="119761" y="348251"/>
                      <a:pt x="119761" y="351402"/>
                    </a:cubicBezTo>
                    <a:cubicBezTo>
                      <a:pt x="119761" y="357706"/>
                      <a:pt x="121336" y="365584"/>
                      <a:pt x="121336" y="375039"/>
                    </a:cubicBezTo>
                    <a:cubicBezTo>
                      <a:pt x="121336" y="379767"/>
                      <a:pt x="121336" y="384493"/>
                      <a:pt x="121336" y="389221"/>
                    </a:cubicBezTo>
                    <a:cubicBezTo>
                      <a:pt x="121336" y="389221"/>
                      <a:pt x="121336" y="390796"/>
                      <a:pt x="121336" y="392371"/>
                    </a:cubicBezTo>
                    <a:cubicBezTo>
                      <a:pt x="121336" y="393948"/>
                      <a:pt x="121336" y="393948"/>
                      <a:pt x="121336" y="395525"/>
                    </a:cubicBezTo>
                    <a:cubicBezTo>
                      <a:pt x="121336" y="397100"/>
                      <a:pt x="119761" y="400251"/>
                      <a:pt x="119761" y="401826"/>
                    </a:cubicBezTo>
                    <a:cubicBezTo>
                      <a:pt x="116609" y="411283"/>
                      <a:pt x="110306" y="419161"/>
                      <a:pt x="100851" y="425464"/>
                    </a:cubicBezTo>
                    <a:cubicBezTo>
                      <a:pt x="96123" y="422312"/>
                      <a:pt x="92971" y="419161"/>
                      <a:pt x="91396" y="414434"/>
                    </a:cubicBezTo>
                    <a:cubicBezTo>
                      <a:pt x="89820" y="411283"/>
                      <a:pt x="88243" y="409706"/>
                      <a:pt x="88243" y="409706"/>
                    </a:cubicBezTo>
                    <a:cubicBezTo>
                      <a:pt x="86668" y="406554"/>
                      <a:pt x="86668" y="404979"/>
                      <a:pt x="86668" y="401826"/>
                    </a:cubicBezTo>
                    <a:cubicBezTo>
                      <a:pt x="86668" y="390796"/>
                      <a:pt x="89820" y="381342"/>
                      <a:pt x="94548" y="371887"/>
                    </a:cubicBezTo>
                    <a:cubicBezTo>
                      <a:pt x="97698" y="362432"/>
                      <a:pt x="104001" y="354552"/>
                      <a:pt x="108729" y="348251"/>
                    </a:cubicBezTo>
                    <a:cubicBezTo>
                      <a:pt x="111881" y="345098"/>
                      <a:pt x="113456" y="343523"/>
                      <a:pt x="115032" y="341948"/>
                    </a:cubicBezTo>
                    <a:cubicBezTo>
                      <a:pt x="116609" y="341948"/>
                      <a:pt x="118184" y="340371"/>
                      <a:pt x="118184" y="340371"/>
                    </a:cubicBezTo>
                    <a:close/>
                    <a:moveTo>
                      <a:pt x="111881" y="269461"/>
                    </a:moveTo>
                    <a:cubicBezTo>
                      <a:pt x="111881" y="269461"/>
                      <a:pt x="111881" y="272613"/>
                      <a:pt x="111881" y="278916"/>
                    </a:cubicBezTo>
                    <a:cubicBezTo>
                      <a:pt x="111881" y="280492"/>
                      <a:pt x="111881" y="282067"/>
                      <a:pt x="111881" y="283642"/>
                    </a:cubicBezTo>
                    <a:cubicBezTo>
                      <a:pt x="111881" y="286796"/>
                      <a:pt x="111881" y="288371"/>
                      <a:pt x="111881" y="289946"/>
                    </a:cubicBezTo>
                    <a:cubicBezTo>
                      <a:pt x="111881" y="294674"/>
                      <a:pt x="111881" y="297825"/>
                      <a:pt x="110306" y="302554"/>
                    </a:cubicBezTo>
                    <a:cubicBezTo>
                      <a:pt x="110306" y="305704"/>
                      <a:pt x="108729" y="310432"/>
                      <a:pt x="107154" y="315158"/>
                    </a:cubicBezTo>
                    <a:cubicBezTo>
                      <a:pt x="105578" y="316735"/>
                      <a:pt x="105578" y="319886"/>
                      <a:pt x="104003" y="321461"/>
                    </a:cubicBezTo>
                    <a:cubicBezTo>
                      <a:pt x="102426" y="323038"/>
                      <a:pt x="102426" y="326190"/>
                      <a:pt x="100851" y="327766"/>
                    </a:cubicBezTo>
                    <a:cubicBezTo>
                      <a:pt x="96123" y="335644"/>
                      <a:pt x="89820" y="343524"/>
                      <a:pt x="78790" y="346674"/>
                    </a:cubicBezTo>
                    <a:cubicBezTo>
                      <a:pt x="74062" y="343524"/>
                      <a:pt x="72485" y="338796"/>
                      <a:pt x="72485" y="334069"/>
                    </a:cubicBezTo>
                    <a:cubicBezTo>
                      <a:pt x="70910" y="332493"/>
                      <a:pt x="70910" y="329341"/>
                      <a:pt x="70910" y="327766"/>
                    </a:cubicBezTo>
                    <a:cubicBezTo>
                      <a:pt x="70910" y="324615"/>
                      <a:pt x="70910" y="323038"/>
                      <a:pt x="70910" y="319886"/>
                    </a:cubicBezTo>
                    <a:cubicBezTo>
                      <a:pt x="72485" y="315158"/>
                      <a:pt x="74062" y="310432"/>
                      <a:pt x="75638" y="305704"/>
                    </a:cubicBezTo>
                    <a:cubicBezTo>
                      <a:pt x="75638" y="304129"/>
                      <a:pt x="77213" y="304129"/>
                      <a:pt x="77213" y="302554"/>
                    </a:cubicBezTo>
                    <a:cubicBezTo>
                      <a:pt x="78790" y="302554"/>
                      <a:pt x="78790" y="300977"/>
                      <a:pt x="80365" y="300977"/>
                    </a:cubicBezTo>
                    <a:cubicBezTo>
                      <a:pt x="81940" y="299400"/>
                      <a:pt x="83516" y="296250"/>
                      <a:pt x="85093" y="294674"/>
                    </a:cubicBezTo>
                    <a:cubicBezTo>
                      <a:pt x="88243" y="289946"/>
                      <a:pt x="91396" y="286796"/>
                      <a:pt x="94548" y="283642"/>
                    </a:cubicBezTo>
                    <a:cubicBezTo>
                      <a:pt x="96123" y="282067"/>
                      <a:pt x="97698" y="280492"/>
                      <a:pt x="99274" y="278916"/>
                    </a:cubicBezTo>
                    <a:cubicBezTo>
                      <a:pt x="100851" y="277341"/>
                      <a:pt x="102426" y="277341"/>
                      <a:pt x="104003" y="275764"/>
                    </a:cubicBezTo>
                    <a:cubicBezTo>
                      <a:pt x="110306" y="271038"/>
                      <a:pt x="111881" y="269461"/>
                      <a:pt x="111881" y="269461"/>
                    </a:cubicBezTo>
                    <a:close/>
                    <a:moveTo>
                      <a:pt x="0" y="269461"/>
                    </a:moveTo>
                    <a:cubicBezTo>
                      <a:pt x="0" y="269461"/>
                      <a:pt x="4728" y="272613"/>
                      <a:pt x="11031" y="278916"/>
                    </a:cubicBezTo>
                    <a:cubicBezTo>
                      <a:pt x="15758" y="283642"/>
                      <a:pt x="23638" y="291522"/>
                      <a:pt x="31516" y="299400"/>
                    </a:cubicBezTo>
                    <a:cubicBezTo>
                      <a:pt x="33093" y="300977"/>
                      <a:pt x="34668" y="302554"/>
                      <a:pt x="34668" y="308857"/>
                    </a:cubicBezTo>
                    <a:cubicBezTo>
                      <a:pt x="36244" y="310432"/>
                      <a:pt x="37819" y="313583"/>
                      <a:pt x="39396" y="315158"/>
                    </a:cubicBezTo>
                    <a:cubicBezTo>
                      <a:pt x="42547" y="318311"/>
                      <a:pt x="45699" y="323038"/>
                      <a:pt x="47274" y="327766"/>
                    </a:cubicBezTo>
                    <a:cubicBezTo>
                      <a:pt x="48851" y="329341"/>
                      <a:pt x="50426" y="332493"/>
                      <a:pt x="50426" y="334069"/>
                    </a:cubicBezTo>
                    <a:cubicBezTo>
                      <a:pt x="50426" y="335644"/>
                      <a:pt x="52002" y="338796"/>
                      <a:pt x="52002" y="340373"/>
                    </a:cubicBezTo>
                    <a:cubicBezTo>
                      <a:pt x="53577" y="345099"/>
                      <a:pt x="52002" y="349827"/>
                      <a:pt x="50426" y="354554"/>
                    </a:cubicBezTo>
                    <a:cubicBezTo>
                      <a:pt x="39396" y="354554"/>
                      <a:pt x="29941" y="351402"/>
                      <a:pt x="22061" y="343524"/>
                    </a:cubicBezTo>
                    <a:cubicBezTo>
                      <a:pt x="20486" y="341947"/>
                      <a:pt x="18910" y="338796"/>
                      <a:pt x="17335" y="337219"/>
                    </a:cubicBezTo>
                    <a:cubicBezTo>
                      <a:pt x="15758" y="334069"/>
                      <a:pt x="15758" y="332493"/>
                      <a:pt x="14183" y="329341"/>
                    </a:cubicBezTo>
                    <a:cubicBezTo>
                      <a:pt x="11031" y="324615"/>
                      <a:pt x="7880" y="318311"/>
                      <a:pt x="6303" y="313583"/>
                    </a:cubicBezTo>
                    <a:cubicBezTo>
                      <a:pt x="4728" y="310432"/>
                      <a:pt x="3152" y="308857"/>
                      <a:pt x="3152" y="305703"/>
                    </a:cubicBezTo>
                    <a:cubicBezTo>
                      <a:pt x="3152" y="302554"/>
                      <a:pt x="1577" y="300977"/>
                      <a:pt x="1577" y="297825"/>
                    </a:cubicBezTo>
                    <a:cubicBezTo>
                      <a:pt x="1577" y="293099"/>
                      <a:pt x="0" y="288371"/>
                      <a:pt x="0" y="283642"/>
                    </a:cubicBezTo>
                    <a:cubicBezTo>
                      <a:pt x="0" y="275764"/>
                      <a:pt x="0" y="269461"/>
                      <a:pt x="0" y="269461"/>
                    </a:cubicBezTo>
                    <a:close/>
                    <a:moveTo>
                      <a:pt x="126064" y="201701"/>
                    </a:moveTo>
                    <a:cubicBezTo>
                      <a:pt x="126064" y="201701"/>
                      <a:pt x="124489" y="204853"/>
                      <a:pt x="122912" y="211156"/>
                    </a:cubicBezTo>
                    <a:cubicBezTo>
                      <a:pt x="122912" y="214307"/>
                      <a:pt x="121335" y="217459"/>
                      <a:pt x="119761" y="220611"/>
                    </a:cubicBezTo>
                    <a:cubicBezTo>
                      <a:pt x="118186" y="223762"/>
                      <a:pt x="118186" y="225339"/>
                      <a:pt x="116609" y="226914"/>
                    </a:cubicBezTo>
                    <a:cubicBezTo>
                      <a:pt x="115034" y="230065"/>
                      <a:pt x="115034" y="231642"/>
                      <a:pt x="113457" y="233217"/>
                    </a:cubicBezTo>
                    <a:cubicBezTo>
                      <a:pt x="111881" y="236369"/>
                      <a:pt x="110306" y="241097"/>
                      <a:pt x="107154" y="244247"/>
                    </a:cubicBezTo>
                    <a:cubicBezTo>
                      <a:pt x="105578" y="248975"/>
                      <a:pt x="102428" y="252127"/>
                      <a:pt x="99276" y="255278"/>
                    </a:cubicBezTo>
                    <a:cubicBezTo>
                      <a:pt x="92973" y="261581"/>
                      <a:pt x="85093" y="266308"/>
                      <a:pt x="74062" y="266308"/>
                    </a:cubicBezTo>
                    <a:cubicBezTo>
                      <a:pt x="72487" y="264733"/>
                      <a:pt x="70910" y="261581"/>
                      <a:pt x="70910" y="260007"/>
                    </a:cubicBezTo>
                    <a:cubicBezTo>
                      <a:pt x="69335" y="258430"/>
                      <a:pt x="69335" y="255278"/>
                      <a:pt x="69335" y="253703"/>
                    </a:cubicBezTo>
                    <a:cubicBezTo>
                      <a:pt x="69335" y="248975"/>
                      <a:pt x="70910" y="244247"/>
                      <a:pt x="72487" y="239520"/>
                    </a:cubicBezTo>
                    <a:cubicBezTo>
                      <a:pt x="74062" y="234794"/>
                      <a:pt x="77215" y="230065"/>
                      <a:pt x="80365" y="226914"/>
                    </a:cubicBezTo>
                    <a:cubicBezTo>
                      <a:pt x="81941" y="225339"/>
                      <a:pt x="83518" y="223762"/>
                      <a:pt x="85093" y="222187"/>
                    </a:cubicBezTo>
                    <a:cubicBezTo>
                      <a:pt x="86668" y="220611"/>
                      <a:pt x="89820" y="219036"/>
                      <a:pt x="91396" y="217459"/>
                    </a:cubicBezTo>
                    <a:cubicBezTo>
                      <a:pt x="99276" y="211156"/>
                      <a:pt x="108731" y="208004"/>
                      <a:pt x="115034" y="204853"/>
                    </a:cubicBezTo>
                    <a:cubicBezTo>
                      <a:pt x="121335" y="203278"/>
                      <a:pt x="126064" y="201701"/>
                      <a:pt x="126064" y="201701"/>
                    </a:cubicBezTo>
                    <a:close/>
                    <a:moveTo>
                      <a:pt x="15758" y="176489"/>
                    </a:moveTo>
                    <a:cubicBezTo>
                      <a:pt x="15758" y="176489"/>
                      <a:pt x="18909" y="181216"/>
                      <a:pt x="23637" y="187519"/>
                    </a:cubicBezTo>
                    <a:cubicBezTo>
                      <a:pt x="26789" y="190670"/>
                      <a:pt x="28364" y="193822"/>
                      <a:pt x="31515" y="198550"/>
                    </a:cubicBezTo>
                    <a:cubicBezTo>
                      <a:pt x="34667" y="203277"/>
                      <a:pt x="36242" y="208005"/>
                      <a:pt x="39395" y="212731"/>
                    </a:cubicBezTo>
                    <a:cubicBezTo>
                      <a:pt x="42547" y="217460"/>
                      <a:pt x="44122" y="222186"/>
                      <a:pt x="47273" y="228489"/>
                    </a:cubicBezTo>
                    <a:cubicBezTo>
                      <a:pt x="48848" y="233218"/>
                      <a:pt x="50425" y="237944"/>
                      <a:pt x="52002" y="242672"/>
                    </a:cubicBezTo>
                    <a:cubicBezTo>
                      <a:pt x="52002" y="247401"/>
                      <a:pt x="52002" y="252127"/>
                      <a:pt x="52002" y="256855"/>
                    </a:cubicBezTo>
                    <a:cubicBezTo>
                      <a:pt x="52002" y="258430"/>
                      <a:pt x="50425" y="261582"/>
                      <a:pt x="50425" y="263159"/>
                    </a:cubicBezTo>
                    <a:cubicBezTo>
                      <a:pt x="50425" y="264734"/>
                      <a:pt x="48848" y="267885"/>
                      <a:pt x="47273" y="269460"/>
                    </a:cubicBezTo>
                    <a:cubicBezTo>
                      <a:pt x="36242" y="267885"/>
                      <a:pt x="26789" y="261582"/>
                      <a:pt x="22061" y="252127"/>
                    </a:cubicBezTo>
                    <a:cubicBezTo>
                      <a:pt x="18909" y="247401"/>
                      <a:pt x="17334" y="242672"/>
                      <a:pt x="15758" y="236369"/>
                    </a:cubicBezTo>
                    <a:cubicBezTo>
                      <a:pt x="14181" y="230066"/>
                      <a:pt x="12606" y="225338"/>
                      <a:pt x="12606" y="219035"/>
                    </a:cubicBezTo>
                    <a:cubicBezTo>
                      <a:pt x="12606" y="217460"/>
                      <a:pt x="12606" y="214308"/>
                      <a:pt x="12606" y="211157"/>
                    </a:cubicBezTo>
                    <a:cubicBezTo>
                      <a:pt x="12606" y="208005"/>
                      <a:pt x="12606" y="206428"/>
                      <a:pt x="12606" y="203277"/>
                    </a:cubicBezTo>
                    <a:cubicBezTo>
                      <a:pt x="12606" y="198550"/>
                      <a:pt x="14181" y="193822"/>
                      <a:pt x="14181" y="189095"/>
                    </a:cubicBezTo>
                    <a:cubicBezTo>
                      <a:pt x="15758" y="181216"/>
                      <a:pt x="15758" y="176489"/>
                      <a:pt x="15758" y="176489"/>
                    </a:cubicBezTo>
                    <a:close/>
                    <a:moveTo>
                      <a:pt x="146548" y="140246"/>
                    </a:moveTo>
                    <a:cubicBezTo>
                      <a:pt x="149700" y="140246"/>
                      <a:pt x="152851" y="140246"/>
                      <a:pt x="154428" y="140246"/>
                    </a:cubicBezTo>
                    <a:cubicBezTo>
                      <a:pt x="156003" y="140246"/>
                      <a:pt x="157580" y="140246"/>
                      <a:pt x="157580" y="140246"/>
                    </a:cubicBezTo>
                    <a:cubicBezTo>
                      <a:pt x="157580" y="140246"/>
                      <a:pt x="156003" y="140246"/>
                      <a:pt x="156003" y="141821"/>
                    </a:cubicBezTo>
                    <a:cubicBezTo>
                      <a:pt x="154428" y="143398"/>
                      <a:pt x="152851" y="146549"/>
                      <a:pt x="152851" y="152852"/>
                    </a:cubicBezTo>
                    <a:cubicBezTo>
                      <a:pt x="151277" y="154427"/>
                      <a:pt x="151277" y="156004"/>
                      <a:pt x="149700" y="157579"/>
                    </a:cubicBezTo>
                    <a:cubicBezTo>
                      <a:pt x="149700" y="157579"/>
                      <a:pt x="148123" y="159156"/>
                      <a:pt x="148123" y="159156"/>
                    </a:cubicBezTo>
                    <a:cubicBezTo>
                      <a:pt x="148123" y="159156"/>
                      <a:pt x="146548" y="160732"/>
                      <a:pt x="146548" y="160732"/>
                    </a:cubicBezTo>
                    <a:cubicBezTo>
                      <a:pt x="144973" y="163884"/>
                      <a:pt x="141822" y="167034"/>
                      <a:pt x="138670" y="170185"/>
                    </a:cubicBezTo>
                    <a:cubicBezTo>
                      <a:pt x="135519" y="173337"/>
                      <a:pt x="132365" y="176490"/>
                      <a:pt x="129214" y="179642"/>
                    </a:cubicBezTo>
                    <a:cubicBezTo>
                      <a:pt x="127639" y="179642"/>
                      <a:pt x="127639" y="181217"/>
                      <a:pt x="126064" y="181217"/>
                    </a:cubicBezTo>
                    <a:cubicBezTo>
                      <a:pt x="124487" y="181217"/>
                      <a:pt x="124487" y="182792"/>
                      <a:pt x="122912" y="182792"/>
                    </a:cubicBezTo>
                    <a:cubicBezTo>
                      <a:pt x="119761" y="182792"/>
                      <a:pt x="118184" y="184368"/>
                      <a:pt x="116609" y="185943"/>
                    </a:cubicBezTo>
                    <a:cubicBezTo>
                      <a:pt x="113456" y="187520"/>
                      <a:pt x="108729" y="189095"/>
                      <a:pt x="104001" y="190671"/>
                    </a:cubicBezTo>
                    <a:cubicBezTo>
                      <a:pt x="99274" y="190671"/>
                      <a:pt x="92971" y="192248"/>
                      <a:pt x="88243" y="190671"/>
                    </a:cubicBezTo>
                    <a:cubicBezTo>
                      <a:pt x="86668" y="187520"/>
                      <a:pt x="86668" y="185943"/>
                      <a:pt x="86668" y="182792"/>
                    </a:cubicBezTo>
                    <a:cubicBezTo>
                      <a:pt x="86668" y="181217"/>
                      <a:pt x="88243" y="178065"/>
                      <a:pt x="88243" y="176490"/>
                    </a:cubicBezTo>
                    <a:cubicBezTo>
                      <a:pt x="89820" y="174913"/>
                      <a:pt x="89820" y="171762"/>
                      <a:pt x="91396" y="170185"/>
                    </a:cubicBezTo>
                    <a:cubicBezTo>
                      <a:pt x="91396" y="167034"/>
                      <a:pt x="92971" y="165459"/>
                      <a:pt x="94548" y="163884"/>
                    </a:cubicBezTo>
                    <a:cubicBezTo>
                      <a:pt x="97698" y="160732"/>
                      <a:pt x="100851" y="157579"/>
                      <a:pt x="105578" y="154427"/>
                    </a:cubicBezTo>
                    <a:cubicBezTo>
                      <a:pt x="110306" y="151276"/>
                      <a:pt x="115032" y="149701"/>
                      <a:pt x="119761" y="148126"/>
                    </a:cubicBezTo>
                    <a:cubicBezTo>
                      <a:pt x="121336" y="146549"/>
                      <a:pt x="124487" y="144974"/>
                      <a:pt x="126064" y="144974"/>
                    </a:cubicBezTo>
                    <a:cubicBezTo>
                      <a:pt x="127639" y="143398"/>
                      <a:pt x="130790" y="143398"/>
                      <a:pt x="132365" y="143398"/>
                    </a:cubicBezTo>
                    <a:cubicBezTo>
                      <a:pt x="137094" y="141821"/>
                      <a:pt x="141822" y="141821"/>
                      <a:pt x="146548" y="140246"/>
                    </a:cubicBezTo>
                    <a:close/>
                    <a:moveTo>
                      <a:pt x="56727" y="91396"/>
                    </a:moveTo>
                    <a:cubicBezTo>
                      <a:pt x="56727" y="91396"/>
                      <a:pt x="58304" y="96124"/>
                      <a:pt x="61455" y="104002"/>
                    </a:cubicBezTo>
                    <a:cubicBezTo>
                      <a:pt x="64607" y="110305"/>
                      <a:pt x="67758" y="121337"/>
                      <a:pt x="69335" y="130792"/>
                    </a:cubicBezTo>
                    <a:cubicBezTo>
                      <a:pt x="70910" y="135518"/>
                      <a:pt x="70910" y="141821"/>
                      <a:pt x="72487" y="146549"/>
                    </a:cubicBezTo>
                    <a:cubicBezTo>
                      <a:pt x="74062" y="152852"/>
                      <a:pt x="74062" y="157579"/>
                      <a:pt x="74062" y="162307"/>
                    </a:cubicBezTo>
                    <a:cubicBezTo>
                      <a:pt x="72487" y="165459"/>
                      <a:pt x="72487" y="168610"/>
                      <a:pt x="72487" y="170185"/>
                    </a:cubicBezTo>
                    <a:cubicBezTo>
                      <a:pt x="72487" y="171762"/>
                      <a:pt x="72487" y="174913"/>
                      <a:pt x="70910" y="176488"/>
                    </a:cubicBezTo>
                    <a:cubicBezTo>
                      <a:pt x="70910" y="178065"/>
                      <a:pt x="69335" y="181217"/>
                      <a:pt x="67758" y="182792"/>
                    </a:cubicBezTo>
                    <a:cubicBezTo>
                      <a:pt x="66182" y="184368"/>
                      <a:pt x="64607" y="187520"/>
                      <a:pt x="59880" y="189095"/>
                    </a:cubicBezTo>
                    <a:cubicBezTo>
                      <a:pt x="55152" y="185943"/>
                      <a:pt x="50425" y="182792"/>
                      <a:pt x="47274" y="179640"/>
                    </a:cubicBezTo>
                    <a:cubicBezTo>
                      <a:pt x="44121" y="174913"/>
                      <a:pt x="42546" y="170185"/>
                      <a:pt x="40969" y="165459"/>
                    </a:cubicBezTo>
                    <a:cubicBezTo>
                      <a:pt x="40969" y="162307"/>
                      <a:pt x="39394" y="160731"/>
                      <a:pt x="39394" y="157579"/>
                    </a:cubicBezTo>
                    <a:cubicBezTo>
                      <a:pt x="39394" y="156004"/>
                      <a:pt x="39394" y="152852"/>
                      <a:pt x="39394" y="149701"/>
                    </a:cubicBezTo>
                    <a:cubicBezTo>
                      <a:pt x="39394" y="143398"/>
                      <a:pt x="40969" y="138670"/>
                      <a:pt x="40969" y="132366"/>
                    </a:cubicBezTo>
                    <a:cubicBezTo>
                      <a:pt x="44121" y="121337"/>
                      <a:pt x="47274" y="110305"/>
                      <a:pt x="50425" y="102427"/>
                    </a:cubicBezTo>
                    <a:cubicBezTo>
                      <a:pt x="52000" y="99276"/>
                      <a:pt x="53577" y="96124"/>
                      <a:pt x="55152" y="94548"/>
                    </a:cubicBezTo>
                    <a:cubicBezTo>
                      <a:pt x="56727" y="92973"/>
                      <a:pt x="56727" y="91396"/>
                      <a:pt x="56727" y="91396"/>
                    </a:cubicBezTo>
                    <a:close/>
                    <a:moveTo>
                      <a:pt x="176489" y="85093"/>
                    </a:moveTo>
                    <a:cubicBezTo>
                      <a:pt x="181217" y="85093"/>
                      <a:pt x="185944" y="85093"/>
                      <a:pt x="189095" y="85093"/>
                    </a:cubicBezTo>
                    <a:cubicBezTo>
                      <a:pt x="196975" y="85093"/>
                      <a:pt x="200125" y="86668"/>
                      <a:pt x="200125" y="86668"/>
                    </a:cubicBezTo>
                    <a:cubicBezTo>
                      <a:pt x="200125" y="86668"/>
                      <a:pt x="200125" y="86668"/>
                      <a:pt x="198550" y="88245"/>
                    </a:cubicBezTo>
                    <a:cubicBezTo>
                      <a:pt x="198550" y="88245"/>
                      <a:pt x="195398" y="91396"/>
                      <a:pt x="193824" y="92973"/>
                    </a:cubicBezTo>
                    <a:cubicBezTo>
                      <a:pt x="192247" y="96123"/>
                      <a:pt x="189095" y="97699"/>
                      <a:pt x="185944" y="100851"/>
                    </a:cubicBezTo>
                    <a:cubicBezTo>
                      <a:pt x="182792" y="104002"/>
                      <a:pt x="179641" y="105577"/>
                      <a:pt x="176489" y="108731"/>
                    </a:cubicBezTo>
                    <a:cubicBezTo>
                      <a:pt x="171761" y="111880"/>
                      <a:pt x="168609" y="113457"/>
                      <a:pt x="163883" y="116609"/>
                    </a:cubicBezTo>
                    <a:cubicBezTo>
                      <a:pt x="160731" y="118185"/>
                      <a:pt x="156003" y="119760"/>
                      <a:pt x="151276" y="121335"/>
                    </a:cubicBezTo>
                    <a:cubicBezTo>
                      <a:pt x="141822" y="124488"/>
                      <a:pt x="132367" y="124488"/>
                      <a:pt x="122912" y="119760"/>
                    </a:cubicBezTo>
                    <a:cubicBezTo>
                      <a:pt x="122912" y="115032"/>
                      <a:pt x="122912" y="110305"/>
                      <a:pt x="124487" y="105577"/>
                    </a:cubicBezTo>
                    <a:cubicBezTo>
                      <a:pt x="127640" y="102426"/>
                      <a:pt x="130792" y="99274"/>
                      <a:pt x="133942" y="96123"/>
                    </a:cubicBezTo>
                    <a:cubicBezTo>
                      <a:pt x="141822" y="89820"/>
                      <a:pt x="152851" y="86668"/>
                      <a:pt x="162308" y="86668"/>
                    </a:cubicBezTo>
                    <a:cubicBezTo>
                      <a:pt x="167034" y="85093"/>
                      <a:pt x="171761" y="85093"/>
                      <a:pt x="176489" y="85093"/>
                    </a:cubicBezTo>
                    <a:close/>
                    <a:moveTo>
                      <a:pt x="115032" y="18909"/>
                    </a:moveTo>
                    <a:cubicBezTo>
                      <a:pt x="115032" y="18909"/>
                      <a:pt x="115032" y="23636"/>
                      <a:pt x="116609" y="31515"/>
                    </a:cubicBezTo>
                    <a:cubicBezTo>
                      <a:pt x="116609" y="36244"/>
                      <a:pt x="118184" y="40970"/>
                      <a:pt x="118184" y="45697"/>
                    </a:cubicBezTo>
                    <a:cubicBezTo>
                      <a:pt x="118184" y="48850"/>
                      <a:pt x="118184" y="50425"/>
                      <a:pt x="118184" y="53576"/>
                    </a:cubicBezTo>
                    <a:cubicBezTo>
                      <a:pt x="118184" y="56728"/>
                      <a:pt x="118184" y="58303"/>
                      <a:pt x="118184" y="61456"/>
                    </a:cubicBezTo>
                    <a:cubicBezTo>
                      <a:pt x="118184" y="72486"/>
                      <a:pt x="118184" y="83515"/>
                      <a:pt x="115032" y="92972"/>
                    </a:cubicBezTo>
                    <a:cubicBezTo>
                      <a:pt x="113455" y="97698"/>
                      <a:pt x="111880" y="102426"/>
                      <a:pt x="108729" y="105578"/>
                    </a:cubicBezTo>
                    <a:cubicBezTo>
                      <a:pt x="105577" y="108730"/>
                      <a:pt x="102426" y="111881"/>
                      <a:pt x="97697" y="115031"/>
                    </a:cubicBezTo>
                    <a:cubicBezTo>
                      <a:pt x="88243" y="107153"/>
                      <a:pt x="85091" y="97698"/>
                      <a:pt x="83516" y="86669"/>
                    </a:cubicBezTo>
                    <a:cubicBezTo>
                      <a:pt x="83516" y="81940"/>
                      <a:pt x="83516" y="75637"/>
                      <a:pt x="85091" y="70911"/>
                    </a:cubicBezTo>
                    <a:cubicBezTo>
                      <a:pt x="85091" y="66183"/>
                      <a:pt x="88243" y="59879"/>
                      <a:pt x="89819" y="55153"/>
                    </a:cubicBezTo>
                    <a:cubicBezTo>
                      <a:pt x="92971" y="50425"/>
                      <a:pt x="96122" y="45697"/>
                      <a:pt x="97697" y="40970"/>
                    </a:cubicBezTo>
                    <a:cubicBezTo>
                      <a:pt x="100849" y="36244"/>
                      <a:pt x="104001" y="33092"/>
                      <a:pt x="105577" y="29939"/>
                    </a:cubicBezTo>
                    <a:cubicBezTo>
                      <a:pt x="108729" y="26789"/>
                      <a:pt x="110304" y="23636"/>
                      <a:pt x="111880" y="22061"/>
                    </a:cubicBezTo>
                    <a:cubicBezTo>
                      <a:pt x="113455" y="20486"/>
                      <a:pt x="115032" y="18909"/>
                      <a:pt x="115032" y="18909"/>
                    </a:cubicBezTo>
                    <a:close/>
                    <a:moveTo>
                      <a:pt x="212731" y="0"/>
                    </a:moveTo>
                    <a:cubicBezTo>
                      <a:pt x="212731" y="0"/>
                      <a:pt x="214306" y="0"/>
                      <a:pt x="214306" y="0"/>
                    </a:cubicBezTo>
                    <a:cubicBezTo>
                      <a:pt x="214306" y="0"/>
                      <a:pt x="212731" y="0"/>
                      <a:pt x="212731" y="1577"/>
                    </a:cubicBezTo>
                    <a:cubicBezTo>
                      <a:pt x="211154" y="3152"/>
                      <a:pt x="209579" y="6303"/>
                      <a:pt x="208003" y="9455"/>
                    </a:cubicBezTo>
                    <a:cubicBezTo>
                      <a:pt x="203276" y="15758"/>
                      <a:pt x="198548" y="23638"/>
                      <a:pt x="193821" y="31516"/>
                    </a:cubicBezTo>
                    <a:cubicBezTo>
                      <a:pt x="190670" y="34667"/>
                      <a:pt x="187518" y="39396"/>
                      <a:pt x="184367" y="42547"/>
                    </a:cubicBezTo>
                    <a:cubicBezTo>
                      <a:pt x="182790" y="44122"/>
                      <a:pt x="181215" y="45699"/>
                      <a:pt x="179638" y="47274"/>
                    </a:cubicBezTo>
                    <a:cubicBezTo>
                      <a:pt x="178064" y="48850"/>
                      <a:pt x="176487" y="50425"/>
                      <a:pt x="174912" y="52002"/>
                    </a:cubicBezTo>
                    <a:cubicBezTo>
                      <a:pt x="170184" y="55154"/>
                      <a:pt x="167032" y="56729"/>
                      <a:pt x="162306" y="58305"/>
                    </a:cubicBezTo>
                    <a:cubicBezTo>
                      <a:pt x="159154" y="59880"/>
                      <a:pt x="154426" y="59880"/>
                      <a:pt x="151274" y="59880"/>
                    </a:cubicBezTo>
                    <a:cubicBezTo>
                      <a:pt x="141819" y="72486"/>
                      <a:pt x="132365" y="86669"/>
                      <a:pt x="122910" y="99276"/>
                    </a:cubicBezTo>
                    <a:cubicBezTo>
                      <a:pt x="89819" y="151276"/>
                      <a:pt x="64607" y="209581"/>
                      <a:pt x="61455" y="272613"/>
                    </a:cubicBezTo>
                    <a:cubicBezTo>
                      <a:pt x="58303" y="324613"/>
                      <a:pt x="70910" y="376615"/>
                      <a:pt x="91394" y="425464"/>
                    </a:cubicBezTo>
                    <a:cubicBezTo>
                      <a:pt x="102426" y="450676"/>
                      <a:pt x="115032" y="475889"/>
                      <a:pt x="133941" y="497950"/>
                    </a:cubicBezTo>
                    <a:lnTo>
                      <a:pt x="175357" y="531286"/>
                    </a:lnTo>
                    <a:lnTo>
                      <a:pt x="165457" y="505830"/>
                    </a:lnTo>
                    <a:cubicBezTo>
                      <a:pt x="163882" y="496375"/>
                      <a:pt x="163882" y="485346"/>
                      <a:pt x="165457" y="479041"/>
                    </a:cubicBezTo>
                    <a:cubicBezTo>
                      <a:pt x="165457" y="475891"/>
                      <a:pt x="167034" y="472738"/>
                      <a:pt x="167034" y="471163"/>
                    </a:cubicBezTo>
                    <a:cubicBezTo>
                      <a:pt x="168609" y="469588"/>
                      <a:pt x="168609" y="468011"/>
                      <a:pt x="168609" y="468011"/>
                    </a:cubicBezTo>
                    <a:cubicBezTo>
                      <a:pt x="168609" y="468011"/>
                      <a:pt x="168609" y="468011"/>
                      <a:pt x="170185" y="469588"/>
                    </a:cubicBezTo>
                    <a:cubicBezTo>
                      <a:pt x="171760" y="469588"/>
                      <a:pt x="173337" y="472738"/>
                      <a:pt x="174912" y="474314"/>
                    </a:cubicBezTo>
                    <a:cubicBezTo>
                      <a:pt x="178064" y="477466"/>
                      <a:pt x="184367" y="483769"/>
                      <a:pt x="189095" y="491649"/>
                    </a:cubicBezTo>
                    <a:cubicBezTo>
                      <a:pt x="193821" y="499527"/>
                      <a:pt x="198550" y="507405"/>
                      <a:pt x="201701" y="516862"/>
                    </a:cubicBezTo>
                    <a:cubicBezTo>
                      <a:pt x="204853" y="526315"/>
                      <a:pt x="206428" y="535771"/>
                      <a:pt x="201701" y="546801"/>
                    </a:cubicBezTo>
                    <a:lnTo>
                      <a:pt x="183042" y="537471"/>
                    </a:lnTo>
                    <a:lnTo>
                      <a:pt x="198548" y="549952"/>
                    </a:lnTo>
                    <a:cubicBezTo>
                      <a:pt x="210367" y="556649"/>
                      <a:pt x="223466" y="563444"/>
                      <a:pt x="237476" y="570215"/>
                    </a:cubicBezTo>
                    <a:lnTo>
                      <a:pt x="254525" y="577940"/>
                    </a:lnTo>
                    <a:lnTo>
                      <a:pt x="252125" y="576740"/>
                    </a:lnTo>
                    <a:cubicBezTo>
                      <a:pt x="244247" y="570437"/>
                      <a:pt x="237944" y="560982"/>
                      <a:pt x="233216" y="551527"/>
                    </a:cubicBezTo>
                    <a:cubicBezTo>
                      <a:pt x="230066" y="542073"/>
                      <a:pt x="226913" y="532618"/>
                      <a:pt x="223761" y="526315"/>
                    </a:cubicBezTo>
                    <a:cubicBezTo>
                      <a:pt x="222186" y="521588"/>
                      <a:pt x="222186" y="518435"/>
                      <a:pt x="222186" y="516860"/>
                    </a:cubicBezTo>
                    <a:cubicBezTo>
                      <a:pt x="222186" y="515283"/>
                      <a:pt x="222186" y="513708"/>
                      <a:pt x="222186" y="513708"/>
                    </a:cubicBezTo>
                    <a:cubicBezTo>
                      <a:pt x="222186" y="513708"/>
                      <a:pt x="226913" y="515283"/>
                      <a:pt x="231641" y="518435"/>
                    </a:cubicBezTo>
                    <a:cubicBezTo>
                      <a:pt x="237944" y="521588"/>
                      <a:pt x="244247" y="526315"/>
                      <a:pt x="252125" y="532618"/>
                    </a:cubicBezTo>
                    <a:cubicBezTo>
                      <a:pt x="260005" y="538921"/>
                      <a:pt x="266308" y="545224"/>
                      <a:pt x="271036" y="553104"/>
                    </a:cubicBezTo>
                    <a:cubicBezTo>
                      <a:pt x="275762" y="560982"/>
                      <a:pt x="278914" y="570437"/>
                      <a:pt x="278914" y="581467"/>
                    </a:cubicBezTo>
                    <a:lnTo>
                      <a:pt x="265579" y="582949"/>
                    </a:lnTo>
                    <a:lnTo>
                      <a:pt x="281869" y="590330"/>
                    </a:lnTo>
                    <a:lnTo>
                      <a:pt x="353677" y="617791"/>
                    </a:lnTo>
                    <a:lnTo>
                      <a:pt x="322658" y="617791"/>
                    </a:lnTo>
                    <a:lnTo>
                      <a:pt x="305308" y="609240"/>
                    </a:lnTo>
                    <a:cubicBezTo>
                      <a:pt x="287581" y="600771"/>
                      <a:pt x="271036" y="593287"/>
                      <a:pt x="256853" y="587771"/>
                    </a:cubicBezTo>
                    <a:cubicBezTo>
                      <a:pt x="220609" y="573588"/>
                      <a:pt x="185942" y="557830"/>
                      <a:pt x="156002" y="532617"/>
                    </a:cubicBezTo>
                    <a:cubicBezTo>
                      <a:pt x="124487" y="505830"/>
                      <a:pt x="100849" y="471162"/>
                      <a:pt x="85091" y="431767"/>
                    </a:cubicBezTo>
                    <a:cubicBezTo>
                      <a:pt x="66181" y="384493"/>
                      <a:pt x="52000" y="335644"/>
                      <a:pt x="53575" y="283642"/>
                    </a:cubicBezTo>
                    <a:cubicBezTo>
                      <a:pt x="55152" y="239520"/>
                      <a:pt x="66181" y="195398"/>
                      <a:pt x="85091" y="154428"/>
                    </a:cubicBezTo>
                    <a:cubicBezTo>
                      <a:pt x="100849" y="121337"/>
                      <a:pt x="121335" y="88244"/>
                      <a:pt x="144971" y="59880"/>
                    </a:cubicBezTo>
                    <a:cubicBezTo>
                      <a:pt x="144971" y="55154"/>
                      <a:pt x="144971" y="52002"/>
                      <a:pt x="144971" y="47274"/>
                    </a:cubicBezTo>
                    <a:cubicBezTo>
                      <a:pt x="146548" y="42547"/>
                      <a:pt x="148123" y="37819"/>
                      <a:pt x="151274" y="33092"/>
                    </a:cubicBezTo>
                    <a:cubicBezTo>
                      <a:pt x="156002" y="25213"/>
                      <a:pt x="165457" y="18910"/>
                      <a:pt x="179638" y="11031"/>
                    </a:cubicBezTo>
                    <a:cubicBezTo>
                      <a:pt x="187518" y="6303"/>
                      <a:pt x="196973" y="3152"/>
                      <a:pt x="204851" y="1577"/>
                    </a:cubicBezTo>
                    <a:cubicBezTo>
                      <a:pt x="208003" y="1577"/>
                      <a:pt x="211154" y="0"/>
                      <a:pt x="212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4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4F7D4834-DC17-1B96-1F70-A21D77241844}"/>
                  </a:ext>
                </a:extLst>
              </p:cNvPr>
              <p:cNvSpPr/>
              <p:nvPr/>
            </p:nvSpPr>
            <p:spPr>
              <a:xfrm>
                <a:off x="2754373" y="1812282"/>
                <a:ext cx="337123" cy="621480"/>
              </a:xfrm>
              <a:custGeom>
                <a:avLst/>
                <a:gdLst>
                  <a:gd name="connsiteX0" fmla="*/ 99179 w 337123"/>
                  <a:gd name="connsiteY0" fmla="*/ 586193 h 621480"/>
                  <a:gd name="connsiteX1" fmla="*/ 132270 w 337123"/>
                  <a:gd name="connsiteY1" fmla="*/ 590920 h 621480"/>
                  <a:gd name="connsiteX2" fmla="*/ 160634 w 337123"/>
                  <a:gd name="connsiteY2" fmla="*/ 598800 h 621480"/>
                  <a:gd name="connsiteX3" fmla="*/ 173240 w 337123"/>
                  <a:gd name="connsiteY3" fmla="*/ 603526 h 621480"/>
                  <a:gd name="connsiteX4" fmla="*/ 160634 w 337123"/>
                  <a:gd name="connsiteY4" fmla="*/ 609831 h 621480"/>
                  <a:gd name="connsiteX5" fmla="*/ 130695 w 337123"/>
                  <a:gd name="connsiteY5" fmla="*/ 619284 h 621480"/>
                  <a:gd name="connsiteX6" fmla="*/ 94452 w 337123"/>
                  <a:gd name="connsiteY6" fmla="*/ 617709 h 621480"/>
                  <a:gd name="connsiteX7" fmla="*/ 70815 w 337123"/>
                  <a:gd name="connsiteY7" fmla="*/ 597225 h 621480"/>
                  <a:gd name="connsiteX8" fmla="*/ 84996 w 337123"/>
                  <a:gd name="connsiteY8" fmla="*/ 589345 h 621480"/>
                  <a:gd name="connsiteX9" fmla="*/ 99179 w 337123"/>
                  <a:gd name="connsiteY9" fmla="*/ 586193 h 621480"/>
                  <a:gd name="connsiteX10" fmla="*/ 211062 w 337123"/>
                  <a:gd name="connsiteY10" fmla="*/ 538920 h 621480"/>
                  <a:gd name="connsiteX11" fmla="*/ 239426 w 337123"/>
                  <a:gd name="connsiteY11" fmla="*/ 538920 h 621480"/>
                  <a:gd name="connsiteX12" fmla="*/ 253607 w 337123"/>
                  <a:gd name="connsiteY12" fmla="*/ 538920 h 621480"/>
                  <a:gd name="connsiteX13" fmla="*/ 250456 w 337123"/>
                  <a:gd name="connsiteY13" fmla="*/ 542072 h 621480"/>
                  <a:gd name="connsiteX14" fmla="*/ 242577 w 337123"/>
                  <a:gd name="connsiteY14" fmla="*/ 549951 h 621480"/>
                  <a:gd name="connsiteX15" fmla="*/ 214213 w 337123"/>
                  <a:gd name="connsiteY15" fmla="*/ 567284 h 621480"/>
                  <a:gd name="connsiteX16" fmla="*/ 181121 w 337123"/>
                  <a:gd name="connsiteY16" fmla="*/ 575162 h 621480"/>
                  <a:gd name="connsiteX17" fmla="*/ 154333 w 337123"/>
                  <a:gd name="connsiteY17" fmla="*/ 560981 h 621480"/>
                  <a:gd name="connsiteX18" fmla="*/ 177971 w 337123"/>
                  <a:gd name="connsiteY18" fmla="*/ 543647 h 621480"/>
                  <a:gd name="connsiteX19" fmla="*/ 211062 w 337123"/>
                  <a:gd name="connsiteY19" fmla="*/ 538920 h 621480"/>
                  <a:gd name="connsiteX20" fmla="*/ 113363 w 337123"/>
                  <a:gd name="connsiteY20" fmla="*/ 510555 h 621480"/>
                  <a:gd name="connsiteX21" fmla="*/ 113363 w 337123"/>
                  <a:gd name="connsiteY21" fmla="*/ 513707 h 621480"/>
                  <a:gd name="connsiteX22" fmla="*/ 111788 w 337123"/>
                  <a:gd name="connsiteY22" fmla="*/ 523161 h 621480"/>
                  <a:gd name="connsiteX23" fmla="*/ 103908 w 337123"/>
                  <a:gd name="connsiteY23" fmla="*/ 549951 h 621480"/>
                  <a:gd name="connsiteX24" fmla="*/ 84998 w 337123"/>
                  <a:gd name="connsiteY24" fmla="*/ 575162 h 621480"/>
                  <a:gd name="connsiteX25" fmla="*/ 72392 w 337123"/>
                  <a:gd name="connsiteY25" fmla="*/ 581467 h 621480"/>
                  <a:gd name="connsiteX26" fmla="*/ 56634 w 337123"/>
                  <a:gd name="connsiteY26" fmla="*/ 578314 h 621480"/>
                  <a:gd name="connsiteX27" fmla="*/ 64514 w 337123"/>
                  <a:gd name="connsiteY27" fmla="*/ 549951 h 621480"/>
                  <a:gd name="connsiteX28" fmla="*/ 83422 w 337123"/>
                  <a:gd name="connsiteY28" fmla="*/ 529465 h 621480"/>
                  <a:gd name="connsiteX29" fmla="*/ 103908 w 337123"/>
                  <a:gd name="connsiteY29" fmla="*/ 515282 h 621480"/>
                  <a:gd name="connsiteX30" fmla="*/ 113363 w 337123"/>
                  <a:gd name="connsiteY30" fmla="*/ 510555 h 621480"/>
                  <a:gd name="connsiteX31" fmla="*/ 170091 w 337123"/>
                  <a:gd name="connsiteY31" fmla="*/ 466433 h 621480"/>
                  <a:gd name="connsiteX32" fmla="*/ 171666 w 337123"/>
                  <a:gd name="connsiteY32" fmla="*/ 469585 h 621480"/>
                  <a:gd name="connsiteX33" fmla="*/ 173243 w 337123"/>
                  <a:gd name="connsiteY33" fmla="*/ 477464 h 621480"/>
                  <a:gd name="connsiteX34" fmla="*/ 173243 w 337123"/>
                  <a:gd name="connsiteY34" fmla="*/ 504252 h 621480"/>
                  <a:gd name="connsiteX35" fmla="*/ 162212 w 337123"/>
                  <a:gd name="connsiteY35" fmla="*/ 532616 h 621480"/>
                  <a:gd name="connsiteX36" fmla="*/ 136999 w 337123"/>
                  <a:gd name="connsiteY36" fmla="*/ 545222 h 621480"/>
                  <a:gd name="connsiteX37" fmla="*/ 135424 w 337123"/>
                  <a:gd name="connsiteY37" fmla="*/ 515283 h 621480"/>
                  <a:gd name="connsiteX38" fmla="*/ 149605 w 337123"/>
                  <a:gd name="connsiteY38" fmla="*/ 490071 h 621480"/>
                  <a:gd name="connsiteX39" fmla="*/ 163788 w 337123"/>
                  <a:gd name="connsiteY39" fmla="*/ 472736 h 621480"/>
                  <a:gd name="connsiteX40" fmla="*/ 168515 w 337123"/>
                  <a:gd name="connsiteY40" fmla="*/ 468010 h 621480"/>
                  <a:gd name="connsiteX41" fmla="*/ 170091 w 337123"/>
                  <a:gd name="connsiteY41" fmla="*/ 466433 h 621480"/>
                  <a:gd name="connsiteX42" fmla="*/ 308759 w 337123"/>
                  <a:gd name="connsiteY42" fmla="*/ 452252 h 621480"/>
                  <a:gd name="connsiteX43" fmla="*/ 307183 w 337123"/>
                  <a:gd name="connsiteY43" fmla="*/ 455404 h 621480"/>
                  <a:gd name="connsiteX44" fmla="*/ 302456 w 337123"/>
                  <a:gd name="connsiteY44" fmla="*/ 463283 h 621480"/>
                  <a:gd name="connsiteX45" fmla="*/ 294578 w 337123"/>
                  <a:gd name="connsiteY45" fmla="*/ 475890 h 621480"/>
                  <a:gd name="connsiteX46" fmla="*/ 289850 w 337123"/>
                  <a:gd name="connsiteY46" fmla="*/ 482191 h 621480"/>
                  <a:gd name="connsiteX47" fmla="*/ 288275 w 337123"/>
                  <a:gd name="connsiteY47" fmla="*/ 483768 h 621480"/>
                  <a:gd name="connsiteX48" fmla="*/ 286698 w 337123"/>
                  <a:gd name="connsiteY48" fmla="*/ 485345 h 621480"/>
                  <a:gd name="connsiteX49" fmla="*/ 283546 w 337123"/>
                  <a:gd name="connsiteY49" fmla="*/ 490071 h 621480"/>
                  <a:gd name="connsiteX50" fmla="*/ 253607 w 337123"/>
                  <a:gd name="connsiteY50" fmla="*/ 513709 h 621480"/>
                  <a:gd name="connsiteX51" fmla="*/ 223666 w 337123"/>
                  <a:gd name="connsiteY51" fmla="*/ 508981 h 621480"/>
                  <a:gd name="connsiteX52" fmla="*/ 241001 w 337123"/>
                  <a:gd name="connsiteY52" fmla="*/ 483768 h 621480"/>
                  <a:gd name="connsiteX53" fmla="*/ 247304 w 337123"/>
                  <a:gd name="connsiteY53" fmla="*/ 479041 h 621480"/>
                  <a:gd name="connsiteX54" fmla="*/ 253607 w 337123"/>
                  <a:gd name="connsiteY54" fmla="*/ 474313 h 621480"/>
                  <a:gd name="connsiteX55" fmla="*/ 261485 w 337123"/>
                  <a:gd name="connsiteY55" fmla="*/ 469587 h 621480"/>
                  <a:gd name="connsiteX56" fmla="*/ 269365 w 337123"/>
                  <a:gd name="connsiteY56" fmla="*/ 466433 h 621480"/>
                  <a:gd name="connsiteX57" fmla="*/ 296153 w 337123"/>
                  <a:gd name="connsiteY57" fmla="*/ 455404 h 621480"/>
                  <a:gd name="connsiteX58" fmla="*/ 308759 w 337123"/>
                  <a:gd name="connsiteY58" fmla="*/ 452252 h 621480"/>
                  <a:gd name="connsiteX59" fmla="*/ 200031 w 337123"/>
                  <a:gd name="connsiteY59" fmla="*/ 408130 h 621480"/>
                  <a:gd name="connsiteX60" fmla="*/ 201607 w 337123"/>
                  <a:gd name="connsiteY60" fmla="*/ 411282 h 621480"/>
                  <a:gd name="connsiteX61" fmla="*/ 206334 w 337123"/>
                  <a:gd name="connsiteY61" fmla="*/ 419160 h 621480"/>
                  <a:gd name="connsiteX62" fmla="*/ 217365 w 337123"/>
                  <a:gd name="connsiteY62" fmla="*/ 444373 h 621480"/>
                  <a:gd name="connsiteX63" fmla="*/ 217365 w 337123"/>
                  <a:gd name="connsiteY63" fmla="*/ 452252 h 621480"/>
                  <a:gd name="connsiteX64" fmla="*/ 218940 w 337123"/>
                  <a:gd name="connsiteY64" fmla="*/ 460131 h 621480"/>
                  <a:gd name="connsiteX65" fmla="*/ 218940 w 337123"/>
                  <a:gd name="connsiteY65" fmla="*/ 468010 h 621480"/>
                  <a:gd name="connsiteX66" fmla="*/ 217365 w 337123"/>
                  <a:gd name="connsiteY66" fmla="*/ 475889 h 621480"/>
                  <a:gd name="connsiteX67" fmla="*/ 196879 w 337123"/>
                  <a:gd name="connsiteY67" fmla="*/ 494800 h 621480"/>
                  <a:gd name="connsiteX68" fmla="*/ 187424 w 337123"/>
                  <a:gd name="connsiteY68" fmla="*/ 468010 h 621480"/>
                  <a:gd name="connsiteX69" fmla="*/ 188999 w 337123"/>
                  <a:gd name="connsiteY69" fmla="*/ 442798 h 621480"/>
                  <a:gd name="connsiteX70" fmla="*/ 192151 w 337123"/>
                  <a:gd name="connsiteY70" fmla="*/ 430191 h 621480"/>
                  <a:gd name="connsiteX71" fmla="*/ 195304 w 337123"/>
                  <a:gd name="connsiteY71" fmla="*/ 419160 h 621480"/>
                  <a:gd name="connsiteX72" fmla="*/ 198456 w 337123"/>
                  <a:gd name="connsiteY72" fmla="*/ 411282 h 621480"/>
                  <a:gd name="connsiteX73" fmla="*/ 200031 w 337123"/>
                  <a:gd name="connsiteY73" fmla="*/ 408130 h 621480"/>
                  <a:gd name="connsiteX74" fmla="*/ 332397 w 337123"/>
                  <a:gd name="connsiteY74" fmla="*/ 362431 h 621480"/>
                  <a:gd name="connsiteX75" fmla="*/ 330821 w 337123"/>
                  <a:gd name="connsiteY75" fmla="*/ 365583 h 621480"/>
                  <a:gd name="connsiteX76" fmla="*/ 327671 w 337123"/>
                  <a:gd name="connsiteY76" fmla="*/ 373462 h 621480"/>
                  <a:gd name="connsiteX77" fmla="*/ 315063 w 337123"/>
                  <a:gd name="connsiteY77" fmla="*/ 401827 h 621480"/>
                  <a:gd name="connsiteX78" fmla="*/ 305609 w 337123"/>
                  <a:gd name="connsiteY78" fmla="*/ 416008 h 621480"/>
                  <a:gd name="connsiteX79" fmla="*/ 299305 w 337123"/>
                  <a:gd name="connsiteY79" fmla="*/ 422311 h 621480"/>
                  <a:gd name="connsiteX80" fmla="*/ 293003 w 337123"/>
                  <a:gd name="connsiteY80" fmla="*/ 427039 h 621480"/>
                  <a:gd name="connsiteX81" fmla="*/ 263062 w 337123"/>
                  <a:gd name="connsiteY81" fmla="*/ 431766 h 621480"/>
                  <a:gd name="connsiteX82" fmla="*/ 264639 w 337123"/>
                  <a:gd name="connsiteY82" fmla="*/ 417585 h 621480"/>
                  <a:gd name="connsiteX83" fmla="*/ 267789 w 337123"/>
                  <a:gd name="connsiteY83" fmla="*/ 411281 h 621480"/>
                  <a:gd name="connsiteX84" fmla="*/ 272517 w 337123"/>
                  <a:gd name="connsiteY84" fmla="*/ 404978 h 621480"/>
                  <a:gd name="connsiteX85" fmla="*/ 296155 w 337123"/>
                  <a:gd name="connsiteY85" fmla="*/ 384492 h 621480"/>
                  <a:gd name="connsiteX86" fmla="*/ 321367 w 337123"/>
                  <a:gd name="connsiteY86" fmla="*/ 368734 h 621480"/>
                  <a:gd name="connsiteX87" fmla="*/ 332397 w 337123"/>
                  <a:gd name="connsiteY87" fmla="*/ 362431 h 621480"/>
                  <a:gd name="connsiteX88" fmla="*/ 220517 w 337123"/>
                  <a:gd name="connsiteY88" fmla="*/ 335644 h 621480"/>
                  <a:gd name="connsiteX89" fmla="*/ 223668 w 337123"/>
                  <a:gd name="connsiteY89" fmla="*/ 338796 h 621480"/>
                  <a:gd name="connsiteX90" fmla="*/ 229972 w 337123"/>
                  <a:gd name="connsiteY90" fmla="*/ 345099 h 621480"/>
                  <a:gd name="connsiteX91" fmla="*/ 244153 w 337123"/>
                  <a:gd name="connsiteY91" fmla="*/ 368736 h 621480"/>
                  <a:gd name="connsiteX92" fmla="*/ 252033 w 337123"/>
                  <a:gd name="connsiteY92" fmla="*/ 398676 h 621480"/>
                  <a:gd name="connsiteX93" fmla="*/ 250456 w 337123"/>
                  <a:gd name="connsiteY93" fmla="*/ 406555 h 621480"/>
                  <a:gd name="connsiteX94" fmla="*/ 247305 w 337123"/>
                  <a:gd name="connsiteY94" fmla="*/ 412857 h 621480"/>
                  <a:gd name="connsiteX95" fmla="*/ 237850 w 337123"/>
                  <a:gd name="connsiteY95" fmla="*/ 423888 h 621480"/>
                  <a:gd name="connsiteX96" fmla="*/ 218940 w 337123"/>
                  <a:gd name="connsiteY96" fmla="*/ 397099 h 621480"/>
                  <a:gd name="connsiteX97" fmla="*/ 217365 w 337123"/>
                  <a:gd name="connsiteY97" fmla="*/ 390797 h 621480"/>
                  <a:gd name="connsiteX98" fmla="*/ 217365 w 337123"/>
                  <a:gd name="connsiteY98" fmla="*/ 387644 h 621480"/>
                  <a:gd name="connsiteX99" fmla="*/ 217365 w 337123"/>
                  <a:gd name="connsiteY99" fmla="*/ 384494 h 621480"/>
                  <a:gd name="connsiteX100" fmla="*/ 217365 w 337123"/>
                  <a:gd name="connsiteY100" fmla="*/ 370311 h 621480"/>
                  <a:gd name="connsiteX101" fmla="*/ 218940 w 337123"/>
                  <a:gd name="connsiteY101" fmla="*/ 346674 h 621480"/>
                  <a:gd name="connsiteX102" fmla="*/ 220517 w 337123"/>
                  <a:gd name="connsiteY102" fmla="*/ 338796 h 621480"/>
                  <a:gd name="connsiteX103" fmla="*/ 220517 w 337123"/>
                  <a:gd name="connsiteY103" fmla="*/ 335644 h 621480"/>
                  <a:gd name="connsiteX104" fmla="*/ 228394 w 337123"/>
                  <a:gd name="connsiteY104" fmla="*/ 267884 h 621480"/>
                  <a:gd name="connsiteX105" fmla="*/ 237849 w 337123"/>
                  <a:gd name="connsiteY105" fmla="*/ 274187 h 621480"/>
                  <a:gd name="connsiteX106" fmla="*/ 242577 w 337123"/>
                  <a:gd name="connsiteY106" fmla="*/ 277339 h 621480"/>
                  <a:gd name="connsiteX107" fmla="*/ 247304 w 337123"/>
                  <a:gd name="connsiteY107" fmla="*/ 282067 h 621480"/>
                  <a:gd name="connsiteX108" fmla="*/ 256759 w 337123"/>
                  <a:gd name="connsiteY108" fmla="*/ 293097 h 621480"/>
                  <a:gd name="connsiteX109" fmla="*/ 261487 w 337123"/>
                  <a:gd name="connsiteY109" fmla="*/ 299400 h 621480"/>
                  <a:gd name="connsiteX110" fmla="*/ 263062 w 337123"/>
                  <a:gd name="connsiteY110" fmla="*/ 302552 h 621480"/>
                  <a:gd name="connsiteX111" fmla="*/ 264639 w 337123"/>
                  <a:gd name="connsiteY111" fmla="*/ 305703 h 621480"/>
                  <a:gd name="connsiteX112" fmla="*/ 269365 w 337123"/>
                  <a:gd name="connsiteY112" fmla="*/ 319886 h 621480"/>
                  <a:gd name="connsiteX113" fmla="*/ 269365 w 337123"/>
                  <a:gd name="connsiteY113" fmla="*/ 327764 h 621480"/>
                  <a:gd name="connsiteX114" fmla="*/ 267790 w 337123"/>
                  <a:gd name="connsiteY114" fmla="*/ 334067 h 621480"/>
                  <a:gd name="connsiteX115" fmla="*/ 261487 w 337123"/>
                  <a:gd name="connsiteY115" fmla="*/ 345099 h 621480"/>
                  <a:gd name="connsiteX116" fmla="*/ 239426 w 337123"/>
                  <a:gd name="connsiteY116" fmla="*/ 326189 h 621480"/>
                  <a:gd name="connsiteX117" fmla="*/ 236274 w 337123"/>
                  <a:gd name="connsiteY117" fmla="*/ 319886 h 621480"/>
                  <a:gd name="connsiteX118" fmla="*/ 233122 w 337123"/>
                  <a:gd name="connsiteY118" fmla="*/ 313583 h 621480"/>
                  <a:gd name="connsiteX119" fmla="*/ 229971 w 337123"/>
                  <a:gd name="connsiteY119" fmla="*/ 300977 h 621480"/>
                  <a:gd name="connsiteX120" fmla="*/ 228394 w 337123"/>
                  <a:gd name="connsiteY120" fmla="*/ 288370 h 621480"/>
                  <a:gd name="connsiteX121" fmla="*/ 228394 w 337123"/>
                  <a:gd name="connsiteY121" fmla="*/ 282067 h 621480"/>
                  <a:gd name="connsiteX122" fmla="*/ 228394 w 337123"/>
                  <a:gd name="connsiteY122" fmla="*/ 277339 h 621480"/>
                  <a:gd name="connsiteX123" fmla="*/ 228394 w 337123"/>
                  <a:gd name="connsiteY123" fmla="*/ 267884 h 621480"/>
                  <a:gd name="connsiteX124" fmla="*/ 337123 w 337123"/>
                  <a:gd name="connsiteY124" fmla="*/ 264732 h 621480"/>
                  <a:gd name="connsiteX125" fmla="*/ 337123 w 337123"/>
                  <a:gd name="connsiteY125" fmla="*/ 278913 h 621480"/>
                  <a:gd name="connsiteX126" fmla="*/ 335548 w 337123"/>
                  <a:gd name="connsiteY126" fmla="*/ 293096 h 621480"/>
                  <a:gd name="connsiteX127" fmla="*/ 333972 w 337123"/>
                  <a:gd name="connsiteY127" fmla="*/ 300975 h 621480"/>
                  <a:gd name="connsiteX128" fmla="*/ 330820 w 337123"/>
                  <a:gd name="connsiteY128" fmla="*/ 308854 h 621480"/>
                  <a:gd name="connsiteX129" fmla="*/ 324519 w 337123"/>
                  <a:gd name="connsiteY129" fmla="*/ 324612 h 621480"/>
                  <a:gd name="connsiteX130" fmla="*/ 319790 w 337123"/>
                  <a:gd name="connsiteY130" fmla="*/ 332490 h 621480"/>
                  <a:gd name="connsiteX131" fmla="*/ 315062 w 337123"/>
                  <a:gd name="connsiteY131" fmla="*/ 338794 h 621480"/>
                  <a:gd name="connsiteX132" fmla="*/ 286698 w 337123"/>
                  <a:gd name="connsiteY132" fmla="*/ 349825 h 621480"/>
                  <a:gd name="connsiteX133" fmla="*/ 285123 w 337123"/>
                  <a:gd name="connsiteY133" fmla="*/ 335644 h 621480"/>
                  <a:gd name="connsiteX134" fmla="*/ 286698 w 337123"/>
                  <a:gd name="connsiteY134" fmla="*/ 329341 h 621480"/>
                  <a:gd name="connsiteX135" fmla="*/ 289850 w 337123"/>
                  <a:gd name="connsiteY135" fmla="*/ 323036 h 621480"/>
                  <a:gd name="connsiteX136" fmla="*/ 297729 w 337123"/>
                  <a:gd name="connsiteY136" fmla="*/ 310429 h 621480"/>
                  <a:gd name="connsiteX137" fmla="*/ 302456 w 337123"/>
                  <a:gd name="connsiteY137" fmla="*/ 304128 h 621480"/>
                  <a:gd name="connsiteX138" fmla="*/ 307184 w 337123"/>
                  <a:gd name="connsiteY138" fmla="*/ 297825 h 621480"/>
                  <a:gd name="connsiteX139" fmla="*/ 327670 w 337123"/>
                  <a:gd name="connsiteY139" fmla="*/ 274187 h 621480"/>
                  <a:gd name="connsiteX140" fmla="*/ 337123 w 337123"/>
                  <a:gd name="connsiteY140" fmla="*/ 264732 h 621480"/>
                  <a:gd name="connsiteX141" fmla="*/ 211061 w 337123"/>
                  <a:gd name="connsiteY141" fmla="*/ 200126 h 621480"/>
                  <a:gd name="connsiteX142" fmla="*/ 223667 w 337123"/>
                  <a:gd name="connsiteY142" fmla="*/ 204854 h 621480"/>
                  <a:gd name="connsiteX143" fmla="*/ 247303 w 337123"/>
                  <a:gd name="connsiteY143" fmla="*/ 217461 h 621480"/>
                  <a:gd name="connsiteX144" fmla="*/ 253608 w 337123"/>
                  <a:gd name="connsiteY144" fmla="*/ 222187 h 621480"/>
                  <a:gd name="connsiteX145" fmla="*/ 258335 w 337123"/>
                  <a:gd name="connsiteY145" fmla="*/ 226914 h 621480"/>
                  <a:gd name="connsiteX146" fmla="*/ 266214 w 337123"/>
                  <a:gd name="connsiteY146" fmla="*/ 239522 h 621480"/>
                  <a:gd name="connsiteX147" fmla="*/ 269366 w 337123"/>
                  <a:gd name="connsiteY147" fmla="*/ 253703 h 621480"/>
                  <a:gd name="connsiteX148" fmla="*/ 267789 w 337123"/>
                  <a:gd name="connsiteY148" fmla="*/ 260006 h 621480"/>
                  <a:gd name="connsiteX149" fmla="*/ 264638 w 337123"/>
                  <a:gd name="connsiteY149" fmla="*/ 266309 h 621480"/>
                  <a:gd name="connsiteX150" fmla="*/ 237850 w 337123"/>
                  <a:gd name="connsiteY150" fmla="*/ 253703 h 621480"/>
                  <a:gd name="connsiteX151" fmla="*/ 229970 w 337123"/>
                  <a:gd name="connsiteY151" fmla="*/ 242671 h 621480"/>
                  <a:gd name="connsiteX152" fmla="*/ 223667 w 337123"/>
                  <a:gd name="connsiteY152" fmla="*/ 231642 h 621480"/>
                  <a:gd name="connsiteX153" fmla="*/ 220516 w 337123"/>
                  <a:gd name="connsiteY153" fmla="*/ 225339 h 621480"/>
                  <a:gd name="connsiteX154" fmla="*/ 217364 w 337123"/>
                  <a:gd name="connsiteY154" fmla="*/ 219035 h 621480"/>
                  <a:gd name="connsiteX155" fmla="*/ 214213 w 337123"/>
                  <a:gd name="connsiteY155" fmla="*/ 209581 h 621480"/>
                  <a:gd name="connsiteX156" fmla="*/ 211061 w 337123"/>
                  <a:gd name="connsiteY156" fmla="*/ 200126 h 621480"/>
                  <a:gd name="connsiteX157" fmla="*/ 321366 w 337123"/>
                  <a:gd name="connsiteY157" fmla="*/ 173337 h 621480"/>
                  <a:gd name="connsiteX158" fmla="*/ 324517 w 337123"/>
                  <a:gd name="connsiteY158" fmla="*/ 187518 h 621480"/>
                  <a:gd name="connsiteX159" fmla="*/ 326094 w 337123"/>
                  <a:gd name="connsiteY159" fmla="*/ 201701 h 621480"/>
                  <a:gd name="connsiteX160" fmla="*/ 326094 w 337123"/>
                  <a:gd name="connsiteY160" fmla="*/ 209581 h 621480"/>
                  <a:gd name="connsiteX161" fmla="*/ 326094 w 337123"/>
                  <a:gd name="connsiteY161" fmla="*/ 217459 h 621480"/>
                  <a:gd name="connsiteX162" fmla="*/ 322942 w 337123"/>
                  <a:gd name="connsiteY162" fmla="*/ 234792 h 621480"/>
                  <a:gd name="connsiteX163" fmla="*/ 316639 w 337123"/>
                  <a:gd name="connsiteY163" fmla="*/ 250552 h 621480"/>
                  <a:gd name="connsiteX164" fmla="*/ 291427 w 337123"/>
                  <a:gd name="connsiteY164" fmla="*/ 267885 h 621480"/>
                  <a:gd name="connsiteX165" fmla="*/ 288275 w 337123"/>
                  <a:gd name="connsiteY165" fmla="*/ 261582 h 621480"/>
                  <a:gd name="connsiteX166" fmla="*/ 286698 w 337123"/>
                  <a:gd name="connsiteY166" fmla="*/ 255278 h 621480"/>
                  <a:gd name="connsiteX167" fmla="*/ 286698 w 337123"/>
                  <a:gd name="connsiteY167" fmla="*/ 241097 h 621480"/>
                  <a:gd name="connsiteX168" fmla="*/ 291427 w 337123"/>
                  <a:gd name="connsiteY168" fmla="*/ 223762 h 621480"/>
                  <a:gd name="connsiteX169" fmla="*/ 297730 w 337123"/>
                  <a:gd name="connsiteY169" fmla="*/ 209581 h 621480"/>
                  <a:gd name="connsiteX170" fmla="*/ 305608 w 337123"/>
                  <a:gd name="connsiteY170" fmla="*/ 195398 h 621480"/>
                  <a:gd name="connsiteX171" fmla="*/ 313488 w 337123"/>
                  <a:gd name="connsiteY171" fmla="*/ 184367 h 621480"/>
                  <a:gd name="connsiteX172" fmla="*/ 321366 w 337123"/>
                  <a:gd name="connsiteY172" fmla="*/ 173337 h 621480"/>
                  <a:gd name="connsiteX173" fmla="*/ 182697 w 337123"/>
                  <a:gd name="connsiteY173" fmla="*/ 140244 h 621480"/>
                  <a:gd name="connsiteX174" fmla="*/ 185849 w 337123"/>
                  <a:gd name="connsiteY174" fmla="*/ 140244 h 621480"/>
                  <a:gd name="connsiteX175" fmla="*/ 193729 w 337123"/>
                  <a:gd name="connsiteY175" fmla="*/ 140244 h 621480"/>
                  <a:gd name="connsiteX176" fmla="*/ 206335 w 337123"/>
                  <a:gd name="connsiteY176" fmla="*/ 141821 h 621480"/>
                  <a:gd name="connsiteX177" fmla="*/ 212636 w 337123"/>
                  <a:gd name="connsiteY177" fmla="*/ 143396 h 621480"/>
                  <a:gd name="connsiteX178" fmla="*/ 218940 w 337123"/>
                  <a:gd name="connsiteY178" fmla="*/ 146547 h 621480"/>
                  <a:gd name="connsiteX179" fmla="*/ 233123 w 337123"/>
                  <a:gd name="connsiteY179" fmla="*/ 152850 h 621480"/>
                  <a:gd name="connsiteX180" fmla="*/ 244152 w 337123"/>
                  <a:gd name="connsiteY180" fmla="*/ 162305 h 621480"/>
                  <a:gd name="connsiteX181" fmla="*/ 247304 w 337123"/>
                  <a:gd name="connsiteY181" fmla="*/ 168608 h 621480"/>
                  <a:gd name="connsiteX182" fmla="*/ 252032 w 337123"/>
                  <a:gd name="connsiteY182" fmla="*/ 173337 h 621480"/>
                  <a:gd name="connsiteX183" fmla="*/ 253609 w 337123"/>
                  <a:gd name="connsiteY183" fmla="*/ 179640 h 621480"/>
                  <a:gd name="connsiteX184" fmla="*/ 252032 w 337123"/>
                  <a:gd name="connsiteY184" fmla="*/ 187518 h 621480"/>
                  <a:gd name="connsiteX185" fmla="*/ 236274 w 337123"/>
                  <a:gd name="connsiteY185" fmla="*/ 187518 h 621480"/>
                  <a:gd name="connsiteX186" fmla="*/ 223668 w 337123"/>
                  <a:gd name="connsiteY186" fmla="*/ 182790 h 621480"/>
                  <a:gd name="connsiteX187" fmla="*/ 217365 w 337123"/>
                  <a:gd name="connsiteY187" fmla="*/ 179640 h 621480"/>
                  <a:gd name="connsiteX188" fmla="*/ 214213 w 337123"/>
                  <a:gd name="connsiteY188" fmla="*/ 178063 h 621480"/>
                  <a:gd name="connsiteX189" fmla="*/ 211061 w 337123"/>
                  <a:gd name="connsiteY189" fmla="*/ 176488 h 621480"/>
                  <a:gd name="connsiteX190" fmla="*/ 201607 w 337123"/>
                  <a:gd name="connsiteY190" fmla="*/ 167032 h 621480"/>
                  <a:gd name="connsiteX191" fmla="*/ 193729 w 337123"/>
                  <a:gd name="connsiteY191" fmla="*/ 157579 h 621480"/>
                  <a:gd name="connsiteX192" fmla="*/ 192152 w 337123"/>
                  <a:gd name="connsiteY192" fmla="*/ 156002 h 621480"/>
                  <a:gd name="connsiteX193" fmla="*/ 190577 w 337123"/>
                  <a:gd name="connsiteY193" fmla="*/ 154427 h 621480"/>
                  <a:gd name="connsiteX194" fmla="*/ 187424 w 337123"/>
                  <a:gd name="connsiteY194" fmla="*/ 149699 h 621480"/>
                  <a:gd name="connsiteX195" fmla="*/ 184272 w 337123"/>
                  <a:gd name="connsiteY195" fmla="*/ 143396 h 621480"/>
                  <a:gd name="connsiteX196" fmla="*/ 182697 w 337123"/>
                  <a:gd name="connsiteY196" fmla="*/ 140244 h 621480"/>
                  <a:gd name="connsiteX197" fmla="*/ 279046 w 337123"/>
                  <a:gd name="connsiteY197" fmla="*/ 93424 h 621480"/>
                  <a:gd name="connsiteX198" fmla="*/ 283547 w 337123"/>
                  <a:gd name="connsiteY198" fmla="*/ 102427 h 621480"/>
                  <a:gd name="connsiteX199" fmla="*/ 293003 w 337123"/>
                  <a:gd name="connsiteY199" fmla="*/ 132367 h 621480"/>
                  <a:gd name="connsiteX200" fmla="*/ 294578 w 337123"/>
                  <a:gd name="connsiteY200" fmla="*/ 149701 h 621480"/>
                  <a:gd name="connsiteX201" fmla="*/ 294578 w 337123"/>
                  <a:gd name="connsiteY201" fmla="*/ 157581 h 621480"/>
                  <a:gd name="connsiteX202" fmla="*/ 293003 w 337123"/>
                  <a:gd name="connsiteY202" fmla="*/ 165459 h 621480"/>
                  <a:gd name="connsiteX203" fmla="*/ 286700 w 337123"/>
                  <a:gd name="connsiteY203" fmla="*/ 179642 h 621480"/>
                  <a:gd name="connsiteX204" fmla="*/ 274094 w 337123"/>
                  <a:gd name="connsiteY204" fmla="*/ 189097 h 621480"/>
                  <a:gd name="connsiteX205" fmla="*/ 269365 w 337123"/>
                  <a:gd name="connsiteY205" fmla="*/ 182792 h 621480"/>
                  <a:gd name="connsiteX206" fmla="*/ 266214 w 337123"/>
                  <a:gd name="connsiteY206" fmla="*/ 176490 h 621480"/>
                  <a:gd name="connsiteX207" fmla="*/ 264639 w 337123"/>
                  <a:gd name="connsiteY207" fmla="*/ 170187 h 621480"/>
                  <a:gd name="connsiteX208" fmla="*/ 263062 w 337123"/>
                  <a:gd name="connsiteY208" fmla="*/ 162307 h 621480"/>
                  <a:gd name="connsiteX209" fmla="*/ 264639 w 337123"/>
                  <a:gd name="connsiteY209" fmla="*/ 146550 h 621480"/>
                  <a:gd name="connsiteX210" fmla="*/ 267789 w 337123"/>
                  <a:gd name="connsiteY210" fmla="*/ 130792 h 621480"/>
                  <a:gd name="connsiteX211" fmla="*/ 275669 w 337123"/>
                  <a:gd name="connsiteY211" fmla="*/ 102427 h 621480"/>
                  <a:gd name="connsiteX212" fmla="*/ 280397 w 337123"/>
                  <a:gd name="connsiteY212" fmla="*/ 89821 h 621480"/>
                  <a:gd name="connsiteX213" fmla="*/ 279046 w 337123"/>
                  <a:gd name="connsiteY213" fmla="*/ 93424 h 621480"/>
                  <a:gd name="connsiteX214" fmla="*/ 278820 w 337123"/>
                  <a:gd name="connsiteY214" fmla="*/ 92973 h 621480"/>
                  <a:gd name="connsiteX215" fmla="*/ 280397 w 337123"/>
                  <a:gd name="connsiteY215" fmla="*/ 89821 h 621480"/>
                  <a:gd name="connsiteX216" fmla="*/ 148030 w 337123"/>
                  <a:gd name="connsiteY216" fmla="*/ 81941 h 621480"/>
                  <a:gd name="connsiteX217" fmla="*/ 160637 w 337123"/>
                  <a:gd name="connsiteY217" fmla="*/ 81941 h 621480"/>
                  <a:gd name="connsiteX218" fmla="*/ 174820 w 337123"/>
                  <a:gd name="connsiteY218" fmla="*/ 83516 h 621480"/>
                  <a:gd name="connsiteX219" fmla="*/ 203182 w 337123"/>
                  <a:gd name="connsiteY219" fmla="*/ 94547 h 621480"/>
                  <a:gd name="connsiteX220" fmla="*/ 207910 w 337123"/>
                  <a:gd name="connsiteY220" fmla="*/ 102427 h 621480"/>
                  <a:gd name="connsiteX221" fmla="*/ 211062 w 337123"/>
                  <a:gd name="connsiteY221" fmla="*/ 116608 h 621480"/>
                  <a:gd name="connsiteX222" fmla="*/ 182698 w 337123"/>
                  <a:gd name="connsiteY222" fmla="*/ 118185 h 621480"/>
                  <a:gd name="connsiteX223" fmla="*/ 170091 w 337123"/>
                  <a:gd name="connsiteY223" fmla="*/ 113457 h 621480"/>
                  <a:gd name="connsiteX224" fmla="*/ 159062 w 337123"/>
                  <a:gd name="connsiteY224" fmla="*/ 105579 h 621480"/>
                  <a:gd name="connsiteX225" fmla="*/ 149605 w 337123"/>
                  <a:gd name="connsiteY225" fmla="*/ 97699 h 621480"/>
                  <a:gd name="connsiteX226" fmla="*/ 141727 w 337123"/>
                  <a:gd name="connsiteY226" fmla="*/ 89821 h 621480"/>
                  <a:gd name="connsiteX227" fmla="*/ 136999 w 337123"/>
                  <a:gd name="connsiteY227" fmla="*/ 85093 h 621480"/>
                  <a:gd name="connsiteX228" fmla="*/ 135424 w 337123"/>
                  <a:gd name="connsiteY228" fmla="*/ 83516 h 621480"/>
                  <a:gd name="connsiteX229" fmla="*/ 148030 w 337123"/>
                  <a:gd name="connsiteY229" fmla="*/ 81941 h 621480"/>
                  <a:gd name="connsiteX230" fmla="*/ 223667 w 337123"/>
                  <a:gd name="connsiteY230" fmla="*/ 18909 h 621480"/>
                  <a:gd name="connsiteX231" fmla="*/ 226818 w 337123"/>
                  <a:gd name="connsiteY231" fmla="*/ 22061 h 621480"/>
                  <a:gd name="connsiteX232" fmla="*/ 233121 w 337123"/>
                  <a:gd name="connsiteY232" fmla="*/ 29940 h 621480"/>
                  <a:gd name="connsiteX233" fmla="*/ 241001 w 337123"/>
                  <a:gd name="connsiteY233" fmla="*/ 40970 h 621480"/>
                  <a:gd name="connsiteX234" fmla="*/ 248879 w 337123"/>
                  <a:gd name="connsiteY234" fmla="*/ 55153 h 621480"/>
                  <a:gd name="connsiteX235" fmla="*/ 253607 w 337123"/>
                  <a:gd name="connsiteY235" fmla="*/ 70911 h 621480"/>
                  <a:gd name="connsiteX236" fmla="*/ 255182 w 337123"/>
                  <a:gd name="connsiteY236" fmla="*/ 86669 h 621480"/>
                  <a:gd name="connsiteX237" fmla="*/ 241001 w 337123"/>
                  <a:gd name="connsiteY237" fmla="*/ 113456 h 621480"/>
                  <a:gd name="connsiteX238" fmla="*/ 229970 w 337123"/>
                  <a:gd name="connsiteY238" fmla="*/ 105578 h 621480"/>
                  <a:gd name="connsiteX239" fmla="*/ 223667 w 337123"/>
                  <a:gd name="connsiteY239" fmla="*/ 92972 h 621480"/>
                  <a:gd name="connsiteX240" fmla="*/ 220515 w 337123"/>
                  <a:gd name="connsiteY240" fmla="*/ 61454 h 621480"/>
                  <a:gd name="connsiteX241" fmla="*/ 220515 w 337123"/>
                  <a:gd name="connsiteY241" fmla="*/ 53576 h 621480"/>
                  <a:gd name="connsiteX242" fmla="*/ 220515 w 337123"/>
                  <a:gd name="connsiteY242" fmla="*/ 45698 h 621480"/>
                  <a:gd name="connsiteX243" fmla="*/ 222092 w 337123"/>
                  <a:gd name="connsiteY243" fmla="*/ 31515 h 621480"/>
                  <a:gd name="connsiteX244" fmla="*/ 223667 w 337123"/>
                  <a:gd name="connsiteY244" fmla="*/ 18909 h 621480"/>
                  <a:gd name="connsiteX245" fmla="*/ 125967 w 337123"/>
                  <a:gd name="connsiteY245" fmla="*/ 0 h 621480"/>
                  <a:gd name="connsiteX246" fmla="*/ 129118 w 337123"/>
                  <a:gd name="connsiteY246" fmla="*/ 0 h 621480"/>
                  <a:gd name="connsiteX247" fmla="*/ 136999 w 337123"/>
                  <a:gd name="connsiteY247" fmla="*/ 1577 h 621480"/>
                  <a:gd name="connsiteX248" fmla="*/ 162211 w 337123"/>
                  <a:gd name="connsiteY248" fmla="*/ 11031 h 621480"/>
                  <a:gd name="connsiteX249" fmla="*/ 185847 w 337123"/>
                  <a:gd name="connsiteY249" fmla="*/ 31516 h 621480"/>
                  <a:gd name="connsiteX250" fmla="*/ 192150 w 337123"/>
                  <a:gd name="connsiteY250" fmla="*/ 45699 h 621480"/>
                  <a:gd name="connsiteX251" fmla="*/ 192150 w 337123"/>
                  <a:gd name="connsiteY251" fmla="*/ 58305 h 621480"/>
                  <a:gd name="connsiteX252" fmla="*/ 228394 w 337123"/>
                  <a:gd name="connsiteY252" fmla="*/ 108730 h 621480"/>
                  <a:gd name="connsiteX253" fmla="*/ 285123 w 337123"/>
                  <a:gd name="connsiteY253" fmla="*/ 304128 h 621480"/>
                  <a:gd name="connsiteX254" fmla="*/ 245727 w 337123"/>
                  <a:gd name="connsiteY254" fmla="*/ 449101 h 621480"/>
                  <a:gd name="connsiteX255" fmla="*/ 140150 w 337123"/>
                  <a:gd name="connsiteY255" fmla="*/ 559406 h 621480"/>
                  <a:gd name="connsiteX256" fmla="*/ 32513 w 337123"/>
                  <a:gd name="connsiteY256" fmla="*/ 611487 h 621480"/>
                  <a:gd name="connsiteX257" fmla="*/ 0 w 337123"/>
                  <a:gd name="connsiteY257" fmla="*/ 611487 h 621480"/>
                  <a:gd name="connsiteX258" fmla="*/ 59784 w 337123"/>
                  <a:gd name="connsiteY258" fmla="*/ 589345 h 621480"/>
                  <a:gd name="connsiteX259" fmla="*/ 157483 w 337123"/>
                  <a:gd name="connsiteY259" fmla="*/ 540496 h 621480"/>
                  <a:gd name="connsiteX260" fmla="*/ 237849 w 337123"/>
                  <a:gd name="connsiteY260" fmla="*/ 452252 h 621480"/>
                  <a:gd name="connsiteX261" fmla="*/ 280394 w 337123"/>
                  <a:gd name="connsiteY261" fmla="*/ 299400 h 621480"/>
                  <a:gd name="connsiteX262" fmla="*/ 250455 w 337123"/>
                  <a:gd name="connsiteY262" fmla="*/ 159156 h 621480"/>
                  <a:gd name="connsiteX263" fmla="*/ 188999 w 337123"/>
                  <a:gd name="connsiteY263" fmla="*/ 59880 h 621480"/>
                  <a:gd name="connsiteX264" fmla="*/ 177969 w 337123"/>
                  <a:gd name="connsiteY264" fmla="*/ 58305 h 621480"/>
                  <a:gd name="connsiteX265" fmla="*/ 165363 w 337123"/>
                  <a:gd name="connsiteY265" fmla="*/ 52002 h 621480"/>
                  <a:gd name="connsiteX266" fmla="*/ 160635 w 337123"/>
                  <a:gd name="connsiteY266" fmla="*/ 47274 h 621480"/>
                  <a:gd name="connsiteX267" fmla="*/ 155908 w 337123"/>
                  <a:gd name="connsiteY267" fmla="*/ 42547 h 621480"/>
                  <a:gd name="connsiteX268" fmla="*/ 146453 w 337123"/>
                  <a:gd name="connsiteY268" fmla="*/ 31516 h 621480"/>
                  <a:gd name="connsiteX269" fmla="*/ 132270 w 337123"/>
                  <a:gd name="connsiteY269" fmla="*/ 9455 h 621480"/>
                  <a:gd name="connsiteX270" fmla="*/ 127544 w 337123"/>
                  <a:gd name="connsiteY270" fmla="*/ 1577 h 621480"/>
                  <a:gd name="connsiteX271" fmla="*/ 125967 w 337123"/>
                  <a:gd name="connsiteY271" fmla="*/ 0 h 62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</a:cxnLst>
                <a:rect l="l" t="t" r="r" b="b"/>
                <a:pathLst>
                  <a:path w="337123" h="621480">
                    <a:moveTo>
                      <a:pt x="99179" y="586193"/>
                    </a:moveTo>
                    <a:cubicBezTo>
                      <a:pt x="110209" y="586193"/>
                      <a:pt x="121240" y="587768"/>
                      <a:pt x="132270" y="590920"/>
                    </a:cubicBezTo>
                    <a:cubicBezTo>
                      <a:pt x="143301" y="592496"/>
                      <a:pt x="152756" y="595648"/>
                      <a:pt x="160634" y="598800"/>
                    </a:cubicBezTo>
                    <a:cubicBezTo>
                      <a:pt x="168514" y="601951"/>
                      <a:pt x="173240" y="603526"/>
                      <a:pt x="173240" y="603526"/>
                    </a:cubicBezTo>
                    <a:cubicBezTo>
                      <a:pt x="173240" y="603526"/>
                      <a:pt x="168514" y="606678"/>
                      <a:pt x="160634" y="609831"/>
                    </a:cubicBezTo>
                    <a:cubicBezTo>
                      <a:pt x="152756" y="612983"/>
                      <a:pt x="143301" y="617709"/>
                      <a:pt x="130695" y="619284"/>
                    </a:cubicBezTo>
                    <a:cubicBezTo>
                      <a:pt x="119665" y="622436"/>
                      <a:pt x="107059" y="622436"/>
                      <a:pt x="94452" y="617709"/>
                    </a:cubicBezTo>
                    <a:cubicBezTo>
                      <a:pt x="83421" y="614558"/>
                      <a:pt x="73966" y="608254"/>
                      <a:pt x="70815" y="597225"/>
                    </a:cubicBezTo>
                    <a:cubicBezTo>
                      <a:pt x="75541" y="594073"/>
                      <a:pt x="80270" y="590920"/>
                      <a:pt x="84996" y="589345"/>
                    </a:cubicBezTo>
                    <a:cubicBezTo>
                      <a:pt x="89724" y="587768"/>
                      <a:pt x="94452" y="586193"/>
                      <a:pt x="99179" y="586193"/>
                    </a:cubicBezTo>
                    <a:close/>
                    <a:moveTo>
                      <a:pt x="211062" y="538920"/>
                    </a:moveTo>
                    <a:cubicBezTo>
                      <a:pt x="222091" y="538920"/>
                      <a:pt x="233123" y="538920"/>
                      <a:pt x="239426" y="538920"/>
                    </a:cubicBezTo>
                    <a:cubicBezTo>
                      <a:pt x="248881" y="538920"/>
                      <a:pt x="253607" y="538920"/>
                      <a:pt x="253607" y="538920"/>
                    </a:cubicBezTo>
                    <a:cubicBezTo>
                      <a:pt x="253607" y="538920"/>
                      <a:pt x="252032" y="540495"/>
                      <a:pt x="250456" y="542072"/>
                    </a:cubicBezTo>
                    <a:cubicBezTo>
                      <a:pt x="248881" y="545223"/>
                      <a:pt x="245729" y="546800"/>
                      <a:pt x="242577" y="549951"/>
                    </a:cubicBezTo>
                    <a:cubicBezTo>
                      <a:pt x="234698" y="556253"/>
                      <a:pt x="225245" y="562558"/>
                      <a:pt x="214213" y="567284"/>
                    </a:cubicBezTo>
                    <a:cubicBezTo>
                      <a:pt x="203182" y="572011"/>
                      <a:pt x="192152" y="575162"/>
                      <a:pt x="181121" y="575162"/>
                    </a:cubicBezTo>
                    <a:cubicBezTo>
                      <a:pt x="170091" y="573587"/>
                      <a:pt x="160636" y="570436"/>
                      <a:pt x="154333" y="560981"/>
                    </a:cubicBezTo>
                    <a:cubicBezTo>
                      <a:pt x="160636" y="551526"/>
                      <a:pt x="168514" y="546800"/>
                      <a:pt x="177971" y="543647"/>
                    </a:cubicBezTo>
                    <a:cubicBezTo>
                      <a:pt x="189001" y="540495"/>
                      <a:pt x="200030" y="538920"/>
                      <a:pt x="211062" y="538920"/>
                    </a:cubicBezTo>
                    <a:close/>
                    <a:moveTo>
                      <a:pt x="113363" y="510555"/>
                    </a:moveTo>
                    <a:cubicBezTo>
                      <a:pt x="113363" y="510555"/>
                      <a:pt x="113363" y="512130"/>
                      <a:pt x="113363" y="513707"/>
                    </a:cubicBezTo>
                    <a:cubicBezTo>
                      <a:pt x="113363" y="516858"/>
                      <a:pt x="111788" y="520010"/>
                      <a:pt x="111788" y="523161"/>
                    </a:cubicBezTo>
                    <a:cubicBezTo>
                      <a:pt x="110211" y="531040"/>
                      <a:pt x="108634" y="540494"/>
                      <a:pt x="103908" y="549951"/>
                    </a:cubicBezTo>
                    <a:cubicBezTo>
                      <a:pt x="99180" y="559404"/>
                      <a:pt x="92876" y="568860"/>
                      <a:pt x="84998" y="575162"/>
                    </a:cubicBezTo>
                    <a:cubicBezTo>
                      <a:pt x="81847" y="578314"/>
                      <a:pt x="77118" y="579890"/>
                      <a:pt x="72392" y="581467"/>
                    </a:cubicBezTo>
                    <a:cubicBezTo>
                      <a:pt x="67664" y="581467"/>
                      <a:pt x="62937" y="581467"/>
                      <a:pt x="56634" y="578314"/>
                    </a:cubicBezTo>
                    <a:cubicBezTo>
                      <a:pt x="56634" y="567284"/>
                      <a:pt x="59785" y="557829"/>
                      <a:pt x="64514" y="549951"/>
                    </a:cubicBezTo>
                    <a:cubicBezTo>
                      <a:pt x="69240" y="542071"/>
                      <a:pt x="77118" y="535768"/>
                      <a:pt x="83422" y="529465"/>
                    </a:cubicBezTo>
                    <a:cubicBezTo>
                      <a:pt x="91301" y="523161"/>
                      <a:pt x="99180" y="518435"/>
                      <a:pt x="103908" y="515282"/>
                    </a:cubicBezTo>
                    <a:cubicBezTo>
                      <a:pt x="110211" y="512130"/>
                      <a:pt x="113363" y="510555"/>
                      <a:pt x="113363" y="510555"/>
                    </a:cubicBezTo>
                    <a:close/>
                    <a:moveTo>
                      <a:pt x="170091" y="466433"/>
                    </a:moveTo>
                    <a:cubicBezTo>
                      <a:pt x="170091" y="466433"/>
                      <a:pt x="171666" y="468010"/>
                      <a:pt x="171666" y="469585"/>
                    </a:cubicBezTo>
                    <a:cubicBezTo>
                      <a:pt x="171666" y="471161"/>
                      <a:pt x="173243" y="474313"/>
                      <a:pt x="173243" y="477464"/>
                    </a:cubicBezTo>
                    <a:cubicBezTo>
                      <a:pt x="174818" y="483768"/>
                      <a:pt x="174818" y="494797"/>
                      <a:pt x="173243" y="504252"/>
                    </a:cubicBezTo>
                    <a:cubicBezTo>
                      <a:pt x="171666" y="513707"/>
                      <a:pt x="168515" y="524736"/>
                      <a:pt x="162212" y="532616"/>
                    </a:cubicBezTo>
                    <a:cubicBezTo>
                      <a:pt x="155908" y="540494"/>
                      <a:pt x="148030" y="545222"/>
                      <a:pt x="136999" y="545222"/>
                    </a:cubicBezTo>
                    <a:cubicBezTo>
                      <a:pt x="132272" y="534192"/>
                      <a:pt x="132272" y="524736"/>
                      <a:pt x="135424" y="515283"/>
                    </a:cubicBezTo>
                    <a:cubicBezTo>
                      <a:pt x="138576" y="505828"/>
                      <a:pt x="144879" y="497949"/>
                      <a:pt x="149605" y="490071"/>
                    </a:cubicBezTo>
                    <a:cubicBezTo>
                      <a:pt x="154334" y="483768"/>
                      <a:pt x="159060" y="477464"/>
                      <a:pt x="163788" y="472736"/>
                    </a:cubicBezTo>
                    <a:cubicBezTo>
                      <a:pt x="165363" y="471161"/>
                      <a:pt x="166940" y="469585"/>
                      <a:pt x="168515" y="468010"/>
                    </a:cubicBezTo>
                    <a:cubicBezTo>
                      <a:pt x="170091" y="466433"/>
                      <a:pt x="170091" y="466433"/>
                      <a:pt x="170091" y="466433"/>
                    </a:cubicBezTo>
                    <a:close/>
                    <a:moveTo>
                      <a:pt x="308759" y="452252"/>
                    </a:moveTo>
                    <a:cubicBezTo>
                      <a:pt x="308759" y="452252"/>
                      <a:pt x="308759" y="453829"/>
                      <a:pt x="307183" y="455404"/>
                    </a:cubicBezTo>
                    <a:cubicBezTo>
                      <a:pt x="305608" y="456979"/>
                      <a:pt x="304033" y="460132"/>
                      <a:pt x="302456" y="463283"/>
                    </a:cubicBezTo>
                    <a:cubicBezTo>
                      <a:pt x="299304" y="468010"/>
                      <a:pt x="297729" y="471162"/>
                      <a:pt x="294578" y="475890"/>
                    </a:cubicBezTo>
                    <a:cubicBezTo>
                      <a:pt x="293001" y="477465"/>
                      <a:pt x="291425" y="480616"/>
                      <a:pt x="289850" y="482191"/>
                    </a:cubicBezTo>
                    <a:lnTo>
                      <a:pt x="288275" y="483768"/>
                    </a:lnTo>
                    <a:lnTo>
                      <a:pt x="286698" y="485345"/>
                    </a:lnTo>
                    <a:cubicBezTo>
                      <a:pt x="285123" y="486920"/>
                      <a:pt x="285123" y="488495"/>
                      <a:pt x="283546" y="490071"/>
                    </a:cubicBezTo>
                    <a:cubicBezTo>
                      <a:pt x="274092" y="499526"/>
                      <a:pt x="263062" y="508981"/>
                      <a:pt x="253607" y="513709"/>
                    </a:cubicBezTo>
                    <a:cubicBezTo>
                      <a:pt x="242576" y="516859"/>
                      <a:pt x="233121" y="515284"/>
                      <a:pt x="223666" y="508981"/>
                    </a:cubicBezTo>
                    <a:cubicBezTo>
                      <a:pt x="226818" y="497949"/>
                      <a:pt x="233121" y="490071"/>
                      <a:pt x="241001" y="483768"/>
                    </a:cubicBezTo>
                    <a:cubicBezTo>
                      <a:pt x="242576" y="482191"/>
                      <a:pt x="245727" y="480616"/>
                      <a:pt x="247304" y="479041"/>
                    </a:cubicBezTo>
                    <a:cubicBezTo>
                      <a:pt x="248879" y="477465"/>
                      <a:pt x="250455" y="475890"/>
                      <a:pt x="253607" y="474313"/>
                    </a:cubicBezTo>
                    <a:cubicBezTo>
                      <a:pt x="256759" y="472737"/>
                      <a:pt x="258334" y="471162"/>
                      <a:pt x="261485" y="469587"/>
                    </a:cubicBezTo>
                    <a:cubicBezTo>
                      <a:pt x="264637" y="468010"/>
                      <a:pt x="266213" y="468010"/>
                      <a:pt x="269365" y="466433"/>
                    </a:cubicBezTo>
                    <a:cubicBezTo>
                      <a:pt x="278820" y="461707"/>
                      <a:pt x="288275" y="458555"/>
                      <a:pt x="296153" y="455404"/>
                    </a:cubicBezTo>
                    <a:cubicBezTo>
                      <a:pt x="304033" y="453829"/>
                      <a:pt x="308759" y="452252"/>
                      <a:pt x="308759" y="452252"/>
                    </a:cubicBezTo>
                    <a:close/>
                    <a:moveTo>
                      <a:pt x="200031" y="408130"/>
                    </a:moveTo>
                    <a:cubicBezTo>
                      <a:pt x="200031" y="408130"/>
                      <a:pt x="200031" y="409705"/>
                      <a:pt x="201607" y="411282"/>
                    </a:cubicBezTo>
                    <a:cubicBezTo>
                      <a:pt x="203182" y="412857"/>
                      <a:pt x="204757" y="416010"/>
                      <a:pt x="206334" y="419160"/>
                    </a:cubicBezTo>
                    <a:cubicBezTo>
                      <a:pt x="211062" y="425463"/>
                      <a:pt x="214214" y="434918"/>
                      <a:pt x="217365" y="444373"/>
                    </a:cubicBezTo>
                    <a:cubicBezTo>
                      <a:pt x="218940" y="447526"/>
                      <a:pt x="218940" y="449101"/>
                      <a:pt x="217365" y="452252"/>
                    </a:cubicBezTo>
                    <a:cubicBezTo>
                      <a:pt x="218940" y="455404"/>
                      <a:pt x="218940" y="456979"/>
                      <a:pt x="218940" y="460131"/>
                    </a:cubicBezTo>
                    <a:cubicBezTo>
                      <a:pt x="218940" y="463284"/>
                      <a:pt x="218940" y="464859"/>
                      <a:pt x="218940" y="468010"/>
                    </a:cubicBezTo>
                    <a:cubicBezTo>
                      <a:pt x="218940" y="471162"/>
                      <a:pt x="217365" y="474314"/>
                      <a:pt x="217365" y="475889"/>
                    </a:cubicBezTo>
                    <a:cubicBezTo>
                      <a:pt x="214214" y="485343"/>
                      <a:pt x="207909" y="491647"/>
                      <a:pt x="196879" y="494800"/>
                    </a:cubicBezTo>
                    <a:cubicBezTo>
                      <a:pt x="190576" y="486920"/>
                      <a:pt x="187424" y="477465"/>
                      <a:pt x="187424" y="468010"/>
                    </a:cubicBezTo>
                    <a:cubicBezTo>
                      <a:pt x="187424" y="458556"/>
                      <a:pt x="187424" y="450676"/>
                      <a:pt x="188999" y="442798"/>
                    </a:cubicBezTo>
                    <a:cubicBezTo>
                      <a:pt x="188999" y="439646"/>
                      <a:pt x="190576" y="434918"/>
                      <a:pt x="192151" y="430191"/>
                    </a:cubicBezTo>
                    <a:cubicBezTo>
                      <a:pt x="192151" y="425463"/>
                      <a:pt x="193727" y="422311"/>
                      <a:pt x="195304" y="419160"/>
                    </a:cubicBezTo>
                    <a:cubicBezTo>
                      <a:pt x="196879" y="416010"/>
                      <a:pt x="198456" y="412857"/>
                      <a:pt x="198456" y="411282"/>
                    </a:cubicBezTo>
                    <a:cubicBezTo>
                      <a:pt x="200031" y="409705"/>
                      <a:pt x="200031" y="408130"/>
                      <a:pt x="200031" y="408130"/>
                    </a:cubicBezTo>
                    <a:close/>
                    <a:moveTo>
                      <a:pt x="332397" y="362431"/>
                    </a:moveTo>
                    <a:cubicBezTo>
                      <a:pt x="332397" y="362431"/>
                      <a:pt x="330821" y="364008"/>
                      <a:pt x="330821" y="365583"/>
                    </a:cubicBezTo>
                    <a:cubicBezTo>
                      <a:pt x="330821" y="368734"/>
                      <a:pt x="329246" y="371886"/>
                      <a:pt x="327671" y="373462"/>
                    </a:cubicBezTo>
                    <a:cubicBezTo>
                      <a:pt x="324519" y="381341"/>
                      <a:pt x="321367" y="392372"/>
                      <a:pt x="315063" y="401827"/>
                    </a:cubicBezTo>
                    <a:cubicBezTo>
                      <a:pt x="311913" y="406553"/>
                      <a:pt x="308761" y="411281"/>
                      <a:pt x="305609" y="416008"/>
                    </a:cubicBezTo>
                    <a:cubicBezTo>
                      <a:pt x="304033" y="419160"/>
                      <a:pt x="300881" y="420736"/>
                      <a:pt x="299305" y="422311"/>
                    </a:cubicBezTo>
                    <a:cubicBezTo>
                      <a:pt x="297730" y="423888"/>
                      <a:pt x="294578" y="425463"/>
                      <a:pt x="293003" y="427039"/>
                    </a:cubicBezTo>
                    <a:cubicBezTo>
                      <a:pt x="283547" y="431766"/>
                      <a:pt x="274094" y="434917"/>
                      <a:pt x="263062" y="431766"/>
                    </a:cubicBezTo>
                    <a:cubicBezTo>
                      <a:pt x="263062" y="427039"/>
                      <a:pt x="263062" y="422311"/>
                      <a:pt x="264639" y="417585"/>
                    </a:cubicBezTo>
                    <a:cubicBezTo>
                      <a:pt x="266214" y="416008"/>
                      <a:pt x="266214" y="412856"/>
                      <a:pt x="267789" y="411281"/>
                    </a:cubicBezTo>
                    <a:cubicBezTo>
                      <a:pt x="269365" y="409705"/>
                      <a:pt x="270942" y="406553"/>
                      <a:pt x="272517" y="404978"/>
                    </a:cubicBezTo>
                    <a:cubicBezTo>
                      <a:pt x="278820" y="397099"/>
                      <a:pt x="286700" y="390795"/>
                      <a:pt x="296155" y="384492"/>
                    </a:cubicBezTo>
                    <a:cubicBezTo>
                      <a:pt x="305609" y="378189"/>
                      <a:pt x="315063" y="371886"/>
                      <a:pt x="321367" y="368734"/>
                    </a:cubicBezTo>
                    <a:cubicBezTo>
                      <a:pt x="327671" y="365583"/>
                      <a:pt x="332397" y="362431"/>
                      <a:pt x="332397" y="362431"/>
                    </a:cubicBezTo>
                    <a:close/>
                    <a:moveTo>
                      <a:pt x="220517" y="335644"/>
                    </a:moveTo>
                    <a:cubicBezTo>
                      <a:pt x="220517" y="335644"/>
                      <a:pt x="222092" y="337221"/>
                      <a:pt x="223668" y="338796"/>
                    </a:cubicBezTo>
                    <a:cubicBezTo>
                      <a:pt x="225245" y="340371"/>
                      <a:pt x="228395" y="341947"/>
                      <a:pt x="229972" y="345099"/>
                    </a:cubicBezTo>
                    <a:cubicBezTo>
                      <a:pt x="233123" y="351402"/>
                      <a:pt x="239426" y="359282"/>
                      <a:pt x="244153" y="368736"/>
                    </a:cubicBezTo>
                    <a:cubicBezTo>
                      <a:pt x="248881" y="378190"/>
                      <a:pt x="252033" y="389221"/>
                      <a:pt x="252033" y="398676"/>
                    </a:cubicBezTo>
                    <a:cubicBezTo>
                      <a:pt x="252033" y="401827"/>
                      <a:pt x="250456" y="404979"/>
                      <a:pt x="250456" y="406555"/>
                    </a:cubicBezTo>
                    <a:cubicBezTo>
                      <a:pt x="248881" y="408130"/>
                      <a:pt x="248881" y="411282"/>
                      <a:pt x="247305" y="412857"/>
                    </a:cubicBezTo>
                    <a:cubicBezTo>
                      <a:pt x="245730" y="417585"/>
                      <a:pt x="242578" y="420737"/>
                      <a:pt x="237850" y="423888"/>
                    </a:cubicBezTo>
                    <a:cubicBezTo>
                      <a:pt x="228395" y="417585"/>
                      <a:pt x="222092" y="409705"/>
                      <a:pt x="218940" y="397099"/>
                    </a:cubicBezTo>
                    <a:cubicBezTo>
                      <a:pt x="218940" y="395524"/>
                      <a:pt x="217365" y="393947"/>
                      <a:pt x="217365" y="390797"/>
                    </a:cubicBezTo>
                    <a:cubicBezTo>
                      <a:pt x="217365" y="389221"/>
                      <a:pt x="217365" y="389221"/>
                      <a:pt x="217365" y="387644"/>
                    </a:cubicBezTo>
                    <a:cubicBezTo>
                      <a:pt x="217365" y="387644"/>
                      <a:pt x="217365" y="386069"/>
                      <a:pt x="217365" y="384494"/>
                    </a:cubicBezTo>
                    <a:cubicBezTo>
                      <a:pt x="217365" y="379766"/>
                      <a:pt x="217365" y="375040"/>
                      <a:pt x="217365" y="370311"/>
                    </a:cubicBezTo>
                    <a:cubicBezTo>
                      <a:pt x="217365" y="362432"/>
                      <a:pt x="217365" y="352979"/>
                      <a:pt x="218940" y="346674"/>
                    </a:cubicBezTo>
                    <a:cubicBezTo>
                      <a:pt x="218940" y="343524"/>
                      <a:pt x="220517" y="340371"/>
                      <a:pt x="220517" y="338796"/>
                    </a:cubicBezTo>
                    <a:cubicBezTo>
                      <a:pt x="220517" y="337221"/>
                      <a:pt x="220517" y="335644"/>
                      <a:pt x="220517" y="335644"/>
                    </a:cubicBezTo>
                    <a:close/>
                    <a:moveTo>
                      <a:pt x="228394" y="267884"/>
                    </a:moveTo>
                    <a:cubicBezTo>
                      <a:pt x="228394" y="267884"/>
                      <a:pt x="231546" y="269461"/>
                      <a:pt x="237849" y="274187"/>
                    </a:cubicBezTo>
                    <a:cubicBezTo>
                      <a:pt x="239426" y="274187"/>
                      <a:pt x="241001" y="275764"/>
                      <a:pt x="242577" y="277339"/>
                    </a:cubicBezTo>
                    <a:cubicBezTo>
                      <a:pt x="244152" y="278915"/>
                      <a:pt x="245729" y="280490"/>
                      <a:pt x="247304" y="282067"/>
                    </a:cubicBezTo>
                    <a:cubicBezTo>
                      <a:pt x="250455" y="285219"/>
                      <a:pt x="253607" y="288370"/>
                      <a:pt x="256759" y="293097"/>
                    </a:cubicBezTo>
                    <a:cubicBezTo>
                      <a:pt x="258335" y="294673"/>
                      <a:pt x="259910" y="297825"/>
                      <a:pt x="261487" y="299400"/>
                    </a:cubicBezTo>
                    <a:cubicBezTo>
                      <a:pt x="261487" y="300977"/>
                      <a:pt x="263062" y="300977"/>
                      <a:pt x="263062" y="302552"/>
                    </a:cubicBezTo>
                    <a:cubicBezTo>
                      <a:pt x="263062" y="304128"/>
                      <a:pt x="264639" y="304128"/>
                      <a:pt x="264639" y="305703"/>
                    </a:cubicBezTo>
                    <a:cubicBezTo>
                      <a:pt x="266214" y="310431"/>
                      <a:pt x="267790" y="315158"/>
                      <a:pt x="269365" y="319886"/>
                    </a:cubicBezTo>
                    <a:cubicBezTo>
                      <a:pt x="269365" y="323038"/>
                      <a:pt x="269365" y="324613"/>
                      <a:pt x="269365" y="327764"/>
                    </a:cubicBezTo>
                    <a:cubicBezTo>
                      <a:pt x="269365" y="329341"/>
                      <a:pt x="267790" y="332492"/>
                      <a:pt x="267790" y="334067"/>
                    </a:cubicBezTo>
                    <a:cubicBezTo>
                      <a:pt x="266214" y="338796"/>
                      <a:pt x="263062" y="341947"/>
                      <a:pt x="261487" y="345099"/>
                    </a:cubicBezTo>
                    <a:cubicBezTo>
                      <a:pt x="250455" y="341947"/>
                      <a:pt x="244152" y="334067"/>
                      <a:pt x="239426" y="326189"/>
                    </a:cubicBezTo>
                    <a:cubicBezTo>
                      <a:pt x="237849" y="324613"/>
                      <a:pt x="237849" y="321461"/>
                      <a:pt x="236274" y="319886"/>
                    </a:cubicBezTo>
                    <a:cubicBezTo>
                      <a:pt x="234697" y="318309"/>
                      <a:pt x="233122" y="315158"/>
                      <a:pt x="233122" y="313583"/>
                    </a:cubicBezTo>
                    <a:cubicBezTo>
                      <a:pt x="231546" y="310431"/>
                      <a:pt x="229971" y="305703"/>
                      <a:pt x="229971" y="300977"/>
                    </a:cubicBezTo>
                    <a:cubicBezTo>
                      <a:pt x="229971" y="296248"/>
                      <a:pt x="228394" y="293097"/>
                      <a:pt x="228394" y="288370"/>
                    </a:cubicBezTo>
                    <a:cubicBezTo>
                      <a:pt x="228394" y="285219"/>
                      <a:pt x="228394" y="283642"/>
                      <a:pt x="228394" y="282067"/>
                    </a:cubicBezTo>
                    <a:cubicBezTo>
                      <a:pt x="228394" y="280490"/>
                      <a:pt x="228394" y="278915"/>
                      <a:pt x="228394" y="277339"/>
                    </a:cubicBezTo>
                    <a:cubicBezTo>
                      <a:pt x="228394" y="272612"/>
                      <a:pt x="228394" y="267884"/>
                      <a:pt x="228394" y="267884"/>
                    </a:cubicBezTo>
                    <a:close/>
                    <a:moveTo>
                      <a:pt x="337123" y="264732"/>
                    </a:moveTo>
                    <a:cubicBezTo>
                      <a:pt x="337123" y="264732"/>
                      <a:pt x="337123" y="271035"/>
                      <a:pt x="337123" y="278913"/>
                    </a:cubicBezTo>
                    <a:cubicBezTo>
                      <a:pt x="337123" y="283642"/>
                      <a:pt x="337123" y="288370"/>
                      <a:pt x="335548" y="293096"/>
                    </a:cubicBezTo>
                    <a:cubicBezTo>
                      <a:pt x="335548" y="296248"/>
                      <a:pt x="333972" y="297825"/>
                      <a:pt x="333972" y="300975"/>
                    </a:cubicBezTo>
                    <a:cubicBezTo>
                      <a:pt x="332397" y="304128"/>
                      <a:pt x="332397" y="305703"/>
                      <a:pt x="330820" y="308854"/>
                    </a:cubicBezTo>
                    <a:cubicBezTo>
                      <a:pt x="329245" y="313583"/>
                      <a:pt x="327670" y="319886"/>
                      <a:pt x="324519" y="324612"/>
                    </a:cubicBezTo>
                    <a:cubicBezTo>
                      <a:pt x="322942" y="327764"/>
                      <a:pt x="321365" y="330915"/>
                      <a:pt x="319790" y="332490"/>
                    </a:cubicBezTo>
                    <a:cubicBezTo>
                      <a:pt x="318214" y="335644"/>
                      <a:pt x="316639" y="337219"/>
                      <a:pt x="315062" y="338794"/>
                    </a:cubicBezTo>
                    <a:cubicBezTo>
                      <a:pt x="307184" y="346673"/>
                      <a:pt x="297729" y="351402"/>
                      <a:pt x="286698" y="349825"/>
                    </a:cubicBezTo>
                    <a:cubicBezTo>
                      <a:pt x="285123" y="345098"/>
                      <a:pt x="285123" y="340370"/>
                      <a:pt x="285123" y="335644"/>
                    </a:cubicBezTo>
                    <a:cubicBezTo>
                      <a:pt x="285123" y="334067"/>
                      <a:pt x="286698" y="330915"/>
                      <a:pt x="286698" y="329341"/>
                    </a:cubicBezTo>
                    <a:cubicBezTo>
                      <a:pt x="288275" y="327764"/>
                      <a:pt x="288275" y="324612"/>
                      <a:pt x="289850" y="323036"/>
                    </a:cubicBezTo>
                    <a:cubicBezTo>
                      <a:pt x="291426" y="319886"/>
                      <a:pt x="294578" y="315158"/>
                      <a:pt x="297729" y="310429"/>
                    </a:cubicBezTo>
                    <a:cubicBezTo>
                      <a:pt x="299304" y="308854"/>
                      <a:pt x="300881" y="305703"/>
                      <a:pt x="302456" y="304128"/>
                    </a:cubicBezTo>
                    <a:cubicBezTo>
                      <a:pt x="304033" y="302551"/>
                      <a:pt x="305607" y="299400"/>
                      <a:pt x="307184" y="297825"/>
                    </a:cubicBezTo>
                    <a:cubicBezTo>
                      <a:pt x="315062" y="289945"/>
                      <a:pt x="322942" y="282067"/>
                      <a:pt x="327670" y="274187"/>
                    </a:cubicBezTo>
                    <a:cubicBezTo>
                      <a:pt x="332397" y="267884"/>
                      <a:pt x="337123" y="264732"/>
                      <a:pt x="337123" y="264732"/>
                    </a:cubicBezTo>
                    <a:close/>
                    <a:moveTo>
                      <a:pt x="211061" y="200126"/>
                    </a:moveTo>
                    <a:cubicBezTo>
                      <a:pt x="211061" y="200126"/>
                      <a:pt x="215788" y="201703"/>
                      <a:pt x="223667" y="204854"/>
                    </a:cubicBezTo>
                    <a:cubicBezTo>
                      <a:pt x="229970" y="208006"/>
                      <a:pt x="239425" y="211156"/>
                      <a:pt x="247303" y="217461"/>
                    </a:cubicBezTo>
                    <a:cubicBezTo>
                      <a:pt x="248880" y="219035"/>
                      <a:pt x="252031" y="220612"/>
                      <a:pt x="253608" y="222187"/>
                    </a:cubicBezTo>
                    <a:cubicBezTo>
                      <a:pt x="255183" y="223764"/>
                      <a:pt x="256760" y="225339"/>
                      <a:pt x="258335" y="226914"/>
                    </a:cubicBezTo>
                    <a:cubicBezTo>
                      <a:pt x="261486" y="231642"/>
                      <a:pt x="264638" y="234793"/>
                      <a:pt x="266214" y="239522"/>
                    </a:cubicBezTo>
                    <a:cubicBezTo>
                      <a:pt x="267789" y="244248"/>
                      <a:pt x="269366" y="248976"/>
                      <a:pt x="269366" y="253703"/>
                    </a:cubicBezTo>
                    <a:cubicBezTo>
                      <a:pt x="269366" y="255279"/>
                      <a:pt x="267789" y="258431"/>
                      <a:pt x="267789" y="260006"/>
                    </a:cubicBezTo>
                    <a:cubicBezTo>
                      <a:pt x="267789" y="261581"/>
                      <a:pt x="266214" y="264734"/>
                      <a:pt x="264638" y="266309"/>
                    </a:cubicBezTo>
                    <a:cubicBezTo>
                      <a:pt x="253608" y="264734"/>
                      <a:pt x="244152" y="260006"/>
                      <a:pt x="237850" y="253703"/>
                    </a:cubicBezTo>
                    <a:cubicBezTo>
                      <a:pt x="234699" y="250551"/>
                      <a:pt x="233122" y="245823"/>
                      <a:pt x="229970" y="242671"/>
                    </a:cubicBezTo>
                    <a:cubicBezTo>
                      <a:pt x="228394" y="239522"/>
                      <a:pt x="225244" y="236370"/>
                      <a:pt x="223667" y="231642"/>
                    </a:cubicBezTo>
                    <a:cubicBezTo>
                      <a:pt x="222092" y="228490"/>
                      <a:pt x="222092" y="226914"/>
                      <a:pt x="220516" y="225339"/>
                    </a:cubicBezTo>
                    <a:cubicBezTo>
                      <a:pt x="218941" y="222187"/>
                      <a:pt x="217364" y="220612"/>
                      <a:pt x="217364" y="219035"/>
                    </a:cubicBezTo>
                    <a:cubicBezTo>
                      <a:pt x="215788" y="215884"/>
                      <a:pt x="215788" y="212732"/>
                      <a:pt x="214213" y="209581"/>
                    </a:cubicBezTo>
                    <a:cubicBezTo>
                      <a:pt x="212636" y="203278"/>
                      <a:pt x="211061" y="200126"/>
                      <a:pt x="211061" y="200126"/>
                    </a:cubicBezTo>
                    <a:close/>
                    <a:moveTo>
                      <a:pt x="321366" y="173337"/>
                    </a:moveTo>
                    <a:cubicBezTo>
                      <a:pt x="321366" y="173337"/>
                      <a:pt x="322942" y="179640"/>
                      <a:pt x="324517" y="187518"/>
                    </a:cubicBezTo>
                    <a:cubicBezTo>
                      <a:pt x="324517" y="192247"/>
                      <a:pt x="326094" y="196975"/>
                      <a:pt x="326094" y="201701"/>
                    </a:cubicBezTo>
                    <a:cubicBezTo>
                      <a:pt x="326094" y="203276"/>
                      <a:pt x="326094" y="206428"/>
                      <a:pt x="326094" y="209581"/>
                    </a:cubicBezTo>
                    <a:cubicBezTo>
                      <a:pt x="326094" y="211156"/>
                      <a:pt x="326094" y="214308"/>
                      <a:pt x="326094" y="217459"/>
                    </a:cubicBezTo>
                    <a:cubicBezTo>
                      <a:pt x="324517" y="223762"/>
                      <a:pt x="324517" y="228491"/>
                      <a:pt x="322942" y="234792"/>
                    </a:cubicBezTo>
                    <a:cubicBezTo>
                      <a:pt x="321366" y="241097"/>
                      <a:pt x="319791" y="245824"/>
                      <a:pt x="316639" y="250552"/>
                    </a:cubicBezTo>
                    <a:cubicBezTo>
                      <a:pt x="310336" y="260005"/>
                      <a:pt x="302456" y="266310"/>
                      <a:pt x="291427" y="267885"/>
                    </a:cubicBezTo>
                    <a:cubicBezTo>
                      <a:pt x="289850" y="266310"/>
                      <a:pt x="288275" y="263158"/>
                      <a:pt x="288275" y="261582"/>
                    </a:cubicBezTo>
                    <a:cubicBezTo>
                      <a:pt x="288275" y="260005"/>
                      <a:pt x="286698" y="256855"/>
                      <a:pt x="286698" y="255278"/>
                    </a:cubicBezTo>
                    <a:cubicBezTo>
                      <a:pt x="285123" y="250552"/>
                      <a:pt x="285123" y="245824"/>
                      <a:pt x="286698" y="241097"/>
                    </a:cubicBezTo>
                    <a:cubicBezTo>
                      <a:pt x="288275" y="236369"/>
                      <a:pt x="289850" y="231642"/>
                      <a:pt x="291427" y="223762"/>
                    </a:cubicBezTo>
                    <a:cubicBezTo>
                      <a:pt x="293001" y="219034"/>
                      <a:pt x="294578" y="214308"/>
                      <a:pt x="297730" y="209581"/>
                    </a:cubicBezTo>
                    <a:cubicBezTo>
                      <a:pt x="300881" y="204853"/>
                      <a:pt x="302456" y="200125"/>
                      <a:pt x="305608" y="195398"/>
                    </a:cubicBezTo>
                    <a:cubicBezTo>
                      <a:pt x="308759" y="192247"/>
                      <a:pt x="311911" y="187518"/>
                      <a:pt x="313488" y="184367"/>
                    </a:cubicBezTo>
                    <a:cubicBezTo>
                      <a:pt x="318214" y="178065"/>
                      <a:pt x="321366" y="173337"/>
                      <a:pt x="321366" y="173337"/>
                    </a:cubicBezTo>
                    <a:close/>
                    <a:moveTo>
                      <a:pt x="182697" y="140244"/>
                    </a:moveTo>
                    <a:cubicBezTo>
                      <a:pt x="182697" y="140244"/>
                      <a:pt x="184272" y="140244"/>
                      <a:pt x="185849" y="140244"/>
                    </a:cubicBezTo>
                    <a:cubicBezTo>
                      <a:pt x="187424" y="140244"/>
                      <a:pt x="190577" y="140244"/>
                      <a:pt x="193729" y="140244"/>
                    </a:cubicBezTo>
                    <a:cubicBezTo>
                      <a:pt x="198455" y="140244"/>
                      <a:pt x="201607" y="140244"/>
                      <a:pt x="206335" y="141821"/>
                    </a:cubicBezTo>
                    <a:cubicBezTo>
                      <a:pt x="207910" y="141821"/>
                      <a:pt x="211061" y="143396"/>
                      <a:pt x="212636" y="143396"/>
                    </a:cubicBezTo>
                    <a:cubicBezTo>
                      <a:pt x="214213" y="144972"/>
                      <a:pt x="217365" y="144972"/>
                      <a:pt x="218940" y="146547"/>
                    </a:cubicBezTo>
                    <a:cubicBezTo>
                      <a:pt x="223668" y="148124"/>
                      <a:pt x="228394" y="149699"/>
                      <a:pt x="233123" y="152850"/>
                    </a:cubicBezTo>
                    <a:cubicBezTo>
                      <a:pt x="237851" y="156002"/>
                      <a:pt x="241002" y="159154"/>
                      <a:pt x="244152" y="162305"/>
                    </a:cubicBezTo>
                    <a:cubicBezTo>
                      <a:pt x="245729" y="163882"/>
                      <a:pt x="245729" y="167032"/>
                      <a:pt x="247304" y="168608"/>
                    </a:cubicBezTo>
                    <a:cubicBezTo>
                      <a:pt x="248881" y="170185"/>
                      <a:pt x="248881" y="173337"/>
                      <a:pt x="252032" y="173337"/>
                    </a:cubicBezTo>
                    <a:cubicBezTo>
                      <a:pt x="253609" y="174912"/>
                      <a:pt x="253609" y="178063"/>
                      <a:pt x="253609" y="179640"/>
                    </a:cubicBezTo>
                    <a:cubicBezTo>
                      <a:pt x="253609" y="182790"/>
                      <a:pt x="252032" y="184366"/>
                      <a:pt x="252032" y="187518"/>
                    </a:cubicBezTo>
                    <a:cubicBezTo>
                      <a:pt x="245729" y="189094"/>
                      <a:pt x="241002" y="189094"/>
                      <a:pt x="236274" y="187518"/>
                    </a:cubicBezTo>
                    <a:cubicBezTo>
                      <a:pt x="231546" y="187518"/>
                      <a:pt x="228394" y="184366"/>
                      <a:pt x="223668" y="182790"/>
                    </a:cubicBezTo>
                    <a:cubicBezTo>
                      <a:pt x="220516" y="182790"/>
                      <a:pt x="218940" y="181215"/>
                      <a:pt x="217365" y="179640"/>
                    </a:cubicBezTo>
                    <a:cubicBezTo>
                      <a:pt x="215788" y="179640"/>
                      <a:pt x="215788" y="178063"/>
                      <a:pt x="214213" y="178063"/>
                    </a:cubicBezTo>
                    <a:cubicBezTo>
                      <a:pt x="212636" y="178063"/>
                      <a:pt x="212636" y="176488"/>
                      <a:pt x="211061" y="176488"/>
                    </a:cubicBezTo>
                    <a:cubicBezTo>
                      <a:pt x="207910" y="173337"/>
                      <a:pt x="204758" y="170185"/>
                      <a:pt x="201607" y="167032"/>
                    </a:cubicBezTo>
                    <a:cubicBezTo>
                      <a:pt x="198455" y="163882"/>
                      <a:pt x="195303" y="160730"/>
                      <a:pt x="193729" y="157579"/>
                    </a:cubicBezTo>
                    <a:cubicBezTo>
                      <a:pt x="193729" y="157579"/>
                      <a:pt x="192152" y="156002"/>
                      <a:pt x="192152" y="156002"/>
                    </a:cubicBezTo>
                    <a:cubicBezTo>
                      <a:pt x="192152" y="156002"/>
                      <a:pt x="190577" y="154427"/>
                      <a:pt x="190577" y="154427"/>
                    </a:cubicBezTo>
                    <a:cubicBezTo>
                      <a:pt x="189000" y="152850"/>
                      <a:pt x="189000" y="151274"/>
                      <a:pt x="187424" y="149699"/>
                    </a:cubicBezTo>
                    <a:cubicBezTo>
                      <a:pt x="185849" y="146547"/>
                      <a:pt x="185849" y="144972"/>
                      <a:pt x="184272" y="143396"/>
                    </a:cubicBezTo>
                    <a:cubicBezTo>
                      <a:pt x="182697" y="141821"/>
                      <a:pt x="182697" y="140244"/>
                      <a:pt x="182697" y="140244"/>
                    </a:cubicBezTo>
                    <a:close/>
                    <a:moveTo>
                      <a:pt x="279046" y="93424"/>
                    </a:moveTo>
                    <a:lnTo>
                      <a:pt x="283547" y="102427"/>
                    </a:lnTo>
                    <a:cubicBezTo>
                      <a:pt x="286700" y="110307"/>
                      <a:pt x="291427" y="121337"/>
                      <a:pt x="293003" y="132367"/>
                    </a:cubicBezTo>
                    <a:cubicBezTo>
                      <a:pt x="294578" y="138671"/>
                      <a:pt x="294578" y="143398"/>
                      <a:pt x="294578" y="149701"/>
                    </a:cubicBezTo>
                    <a:cubicBezTo>
                      <a:pt x="294578" y="151276"/>
                      <a:pt x="294578" y="154429"/>
                      <a:pt x="294578" y="157581"/>
                    </a:cubicBezTo>
                    <a:cubicBezTo>
                      <a:pt x="294578" y="160732"/>
                      <a:pt x="293003" y="162307"/>
                      <a:pt x="293003" y="165459"/>
                    </a:cubicBezTo>
                    <a:cubicBezTo>
                      <a:pt x="291427" y="171762"/>
                      <a:pt x="289852" y="176490"/>
                      <a:pt x="286700" y="179642"/>
                    </a:cubicBezTo>
                    <a:cubicBezTo>
                      <a:pt x="283547" y="184369"/>
                      <a:pt x="278820" y="187520"/>
                      <a:pt x="274094" y="189097"/>
                    </a:cubicBezTo>
                    <a:cubicBezTo>
                      <a:pt x="272517" y="185945"/>
                      <a:pt x="270942" y="184369"/>
                      <a:pt x="269365" y="182792"/>
                    </a:cubicBezTo>
                    <a:cubicBezTo>
                      <a:pt x="267789" y="181217"/>
                      <a:pt x="267789" y="178065"/>
                      <a:pt x="266214" y="176490"/>
                    </a:cubicBezTo>
                    <a:cubicBezTo>
                      <a:pt x="266214" y="174914"/>
                      <a:pt x="264639" y="171762"/>
                      <a:pt x="264639" y="170187"/>
                    </a:cubicBezTo>
                    <a:cubicBezTo>
                      <a:pt x="263062" y="167034"/>
                      <a:pt x="263062" y="165459"/>
                      <a:pt x="263062" y="162307"/>
                    </a:cubicBezTo>
                    <a:cubicBezTo>
                      <a:pt x="263062" y="157581"/>
                      <a:pt x="263062" y="151276"/>
                      <a:pt x="264639" y="146550"/>
                    </a:cubicBezTo>
                    <a:cubicBezTo>
                      <a:pt x="266214" y="141823"/>
                      <a:pt x="266214" y="135518"/>
                      <a:pt x="267789" y="130792"/>
                    </a:cubicBezTo>
                    <a:cubicBezTo>
                      <a:pt x="269365" y="119762"/>
                      <a:pt x="272517" y="110307"/>
                      <a:pt x="275669" y="102427"/>
                    </a:cubicBezTo>
                    <a:close/>
                    <a:moveTo>
                      <a:pt x="280397" y="89821"/>
                    </a:moveTo>
                    <a:lnTo>
                      <a:pt x="279046" y="93424"/>
                    </a:lnTo>
                    <a:lnTo>
                      <a:pt x="278820" y="92973"/>
                    </a:lnTo>
                    <a:cubicBezTo>
                      <a:pt x="281972" y="91396"/>
                      <a:pt x="280397" y="89821"/>
                      <a:pt x="280397" y="89821"/>
                    </a:cubicBezTo>
                    <a:close/>
                    <a:moveTo>
                      <a:pt x="148030" y="81941"/>
                    </a:moveTo>
                    <a:cubicBezTo>
                      <a:pt x="151182" y="81941"/>
                      <a:pt x="155908" y="81941"/>
                      <a:pt x="160637" y="81941"/>
                    </a:cubicBezTo>
                    <a:cubicBezTo>
                      <a:pt x="165363" y="81941"/>
                      <a:pt x="170091" y="81941"/>
                      <a:pt x="174820" y="83516"/>
                    </a:cubicBezTo>
                    <a:cubicBezTo>
                      <a:pt x="185849" y="85093"/>
                      <a:pt x="195304" y="88244"/>
                      <a:pt x="203182" y="94547"/>
                    </a:cubicBezTo>
                    <a:cubicBezTo>
                      <a:pt x="207910" y="97699"/>
                      <a:pt x="211062" y="100850"/>
                      <a:pt x="207910" y="102427"/>
                    </a:cubicBezTo>
                    <a:cubicBezTo>
                      <a:pt x="211062" y="107153"/>
                      <a:pt x="211062" y="111882"/>
                      <a:pt x="211062" y="116608"/>
                    </a:cubicBezTo>
                    <a:cubicBezTo>
                      <a:pt x="201607" y="121336"/>
                      <a:pt x="192152" y="121336"/>
                      <a:pt x="182698" y="118185"/>
                    </a:cubicBezTo>
                    <a:cubicBezTo>
                      <a:pt x="177971" y="118185"/>
                      <a:pt x="174820" y="115033"/>
                      <a:pt x="170091" y="113457"/>
                    </a:cubicBezTo>
                    <a:cubicBezTo>
                      <a:pt x="166940" y="110305"/>
                      <a:pt x="162213" y="108728"/>
                      <a:pt x="159062" y="105579"/>
                    </a:cubicBezTo>
                    <a:cubicBezTo>
                      <a:pt x="155908" y="102427"/>
                      <a:pt x="152757" y="100850"/>
                      <a:pt x="149605" y="97699"/>
                    </a:cubicBezTo>
                    <a:cubicBezTo>
                      <a:pt x="146455" y="94547"/>
                      <a:pt x="143304" y="91396"/>
                      <a:pt x="141727" y="89821"/>
                    </a:cubicBezTo>
                    <a:cubicBezTo>
                      <a:pt x="140151" y="88244"/>
                      <a:pt x="138576" y="86669"/>
                      <a:pt x="136999" y="85093"/>
                    </a:cubicBezTo>
                    <a:cubicBezTo>
                      <a:pt x="135424" y="83516"/>
                      <a:pt x="135424" y="83516"/>
                      <a:pt x="135424" y="83516"/>
                    </a:cubicBezTo>
                    <a:cubicBezTo>
                      <a:pt x="135424" y="83516"/>
                      <a:pt x="140151" y="81941"/>
                      <a:pt x="148030" y="81941"/>
                    </a:cubicBezTo>
                    <a:close/>
                    <a:moveTo>
                      <a:pt x="223667" y="18909"/>
                    </a:moveTo>
                    <a:cubicBezTo>
                      <a:pt x="223667" y="18909"/>
                      <a:pt x="225243" y="20486"/>
                      <a:pt x="226818" y="22061"/>
                    </a:cubicBezTo>
                    <a:cubicBezTo>
                      <a:pt x="228395" y="23635"/>
                      <a:pt x="229970" y="26789"/>
                      <a:pt x="233121" y="29940"/>
                    </a:cubicBezTo>
                    <a:cubicBezTo>
                      <a:pt x="236273" y="33092"/>
                      <a:pt x="237849" y="36242"/>
                      <a:pt x="241001" y="40970"/>
                    </a:cubicBezTo>
                    <a:cubicBezTo>
                      <a:pt x="244153" y="45698"/>
                      <a:pt x="247304" y="50425"/>
                      <a:pt x="248879" y="55153"/>
                    </a:cubicBezTo>
                    <a:cubicBezTo>
                      <a:pt x="250456" y="59879"/>
                      <a:pt x="252031" y="66182"/>
                      <a:pt x="253607" y="70911"/>
                    </a:cubicBezTo>
                    <a:cubicBezTo>
                      <a:pt x="255182" y="75637"/>
                      <a:pt x="255182" y="81940"/>
                      <a:pt x="255182" y="86669"/>
                    </a:cubicBezTo>
                    <a:cubicBezTo>
                      <a:pt x="253607" y="97698"/>
                      <a:pt x="250456" y="107153"/>
                      <a:pt x="241001" y="113456"/>
                    </a:cubicBezTo>
                    <a:cubicBezTo>
                      <a:pt x="236273" y="110304"/>
                      <a:pt x="233121" y="107153"/>
                      <a:pt x="229970" y="105578"/>
                    </a:cubicBezTo>
                    <a:cubicBezTo>
                      <a:pt x="226818" y="102426"/>
                      <a:pt x="225243" y="97698"/>
                      <a:pt x="223667" y="92972"/>
                    </a:cubicBezTo>
                    <a:cubicBezTo>
                      <a:pt x="220515" y="83517"/>
                      <a:pt x="220515" y="72486"/>
                      <a:pt x="220515" y="61454"/>
                    </a:cubicBezTo>
                    <a:cubicBezTo>
                      <a:pt x="220515" y="58304"/>
                      <a:pt x="220515" y="56728"/>
                      <a:pt x="220515" y="53576"/>
                    </a:cubicBezTo>
                    <a:cubicBezTo>
                      <a:pt x="220515" y="50425"/>
                      <a:pt x="220515" y="48850"/>
                      <a:pt x="220515" y="45698"/>
                    </a:cubicBezTo>
                    <a:cubicBezTo>
                      <a:pt x="220515" y="39395"/>
                      <a:pt x="222092" y="36242"/>
                      <a:pt x="222092" y="31515"/>
                    </a:cubicBezTo>
                    <a:cubicBezTo>
                      <a:pt x="222092" y="23635"/>
                      <a:pt x="223667" y="18909"/>
                      <a:pt x="223667" y="18909"/>
                    </a:cubicBezTo>
                    <a:close/>
                    <a:moveTo>
                      <a:pt x="125967" y="0"/>
                    </a:moveTo>
                    <a:cubicBezTo>
                      <a:pt x="127544" y="0"/>
                      <a:pt x="127544" y="0"/>
                      <a:pt x="129118" y="0"/>
                    </a:cubicBezTo>
                    <a:cubicBezTo>
                      <a:pt x="130695" y="0"/>
                      <a:pt x="133847" y="0"/>
                      <a:pt x="136999" y="1577"/>
                    </a:cubicBezTo>
                    <a:cubicBezTo>
                      <a:pt x="143302" y="3152"/>
                      <a:pt x="152756" y="6303"/>
                      <a:pt x="162211" y="11031"/>
                    </a:cubicBezTo>
                    <a:cubicBezTo>
                      <a:pt x="171666" y="15758"/>
                      <a:pt x="181121" y="23638"/>
                      <a:pt x="185847" y="31516"/>
                    </a:cubicBezTo>
                    <a:cubicBezTo>
                      <a:pt x="188999" y="36244"/>
                      <a:pt x="190575" y="40970"/>
                      <a:pt x="192150" y="45699"/>
                    </a:cubicBezTo>
                    <a:cubicBezTo>
                      <a:pt x="193727" y="50425"/>
                      <a:pt x="193727" y="53577"/>
                      <a:pt x="192150" y="58305"/>
                    </a:cubicBezTo>
                    <a:cubicBezTo>
                      <a:pt x="204757" y="74063"/>
                      <a:pt x="217363" y="91396"/>
                      <a:pt x="228394" y="108730"/>
                    </a:cubicBezTo>
                    <a:cubicBezTo>
                      <a:pt x="264636" y="167034"/>
                      <a:pt x="288274" y="234793"/>
                      <a:pt x="285123" y="304128"/>
                    </a:cubicBezTo>
                    <a:cubicBezTo>
                      <a:pt x="281971" y="354553"/>
                      <a:pt x="267788" y="403402"/>
                      <a:pt x="245727" y="449101"/>
                    </a:cubicBezTo>
                    <a:cubicBezTo>
                      <a:pt x="223666" y="496374"/>
                      <a:pt x="187424" y="534193"/>
                      <a:pt x="140150" y="559406"/>
                    </a:cubicBezTo>
                    <a:lnTo>
                      <a:pt x="32513" y="611487"/>
                    </a:lnTo>
                    <a:lnTo>
                      <a:pt x="0" y="611487"/>
                    </a:lnTo>
                    <a:lnTo>
                      <a:pt x="59784" y="589345"/>
                    </a:lnTo>
                    <a:cubicBezTo>
                      <a:pt x="92876" y="575164"/>
                      <a:pt x="125967" y="560981"/>
                      <a:pt x="157483" y="540496"/>
                    </a:cubicBezTo>
                    <a:cubicBezTo>
                      <a:pt x="192150" y="518435"/>
                      <a:pt x="218939" y="488495"/>
                      <a:pt x="237849" y="452252"/>
                    </a:cubicBezTo>
                    <a:cubicBezTo>
                      <a:pt x="261485" y="406554"/>
                      <a:pt x="278819" y="352977"/>
                      <a:pt x="280394" y="299400"/>
                    </a:cubicBezTo>
                    <a:cubicBezTo>
                      <a:pt x="280394" y="252126"/>
                      <a:pt x="270940" y="203278"/>
                      <a:pt x="250455" y="159156"/>
                    </a:cubicBezTo>
                    <a:cubicBezTo>
                      <a:pt x="234697" y="124488"/>
                      <a:pt x="214211" y="89821"/>
                      <a:pt x="188999" y="59880"/>
                    </a:cubicBezTo>
                    <a:cubicBezTo>
                      <a:pt x="184272" y="59880"/>
                      <a:pt x="181121" y="59880"/>
                      <a:pt x="177969" y="58305"/>
                    </a:cubicBezTo>
                    <a:cubicBezTo>
                      <a:pt x="173241" y="56728"/>
                      <a:pt x="168514" y="55153"/>
                      <a:pt x="165363" y="52002"/>
                    </a:cubicBezTo>
                    <a:cubicBezTo>
                      <a:pt x="163786" y="50425"/>
                      <a:pt x="162211" y="48850"/>
                      <a:pt x="160635" y="47274"/>
                    </a:cubicBezTo>
                    <a:cubicBezTo>
                      <a:pt x="159060" y="45699"/>
                      <a:pt x="157483" y="44122"/>
                      <a:pt x="155908" y="42547"/>
                    </a:cubicBezTo>
                    <a:cubicBezTo>
                      <a:pt x="152756" y="39395"/>
                      <a:pt x="149605" y="36244"/>
                      <a:pt x="146453" y="31516"/>
                    </a:cubicBezTo>
                    <a:cubicBezTo>
                      <a:pt x="140150" y="23638"/>
                      <a:pt x="135422" y="15758"/>
                      <a:pt x="132270" y="9455"/>
                    </a:cubicBezTo>
                    <a:cubicBezTo>
                      <a:pt x="129118" y="6303"/>
                      <a:pt x="129118" y="3152"/>
                      <a:pt x="127544" y="1577"/>
                    </a:cubicBezTo>
                    <a:cubicBezTo>
                      <a:pt x="125967" y="1577"/>
                      <a:pt x="125967" y="0"/>
                      <a:pt x="125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87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B43C5657-8C20-FEFA-D879-102C5A466F94}"/>
              </a:ext>
            </a:extLst>
          </p:cNvPr>
          <p:cNvGrpSpPr/>
          <p:nvPr/>
        </p:nvGrpSpPr>
        <p:grpSpPr>
          <a:xfrm>
            <a:off x="9175520" y="4971926"/>
            <a:ext cx="2521180" cy="724335"/>
            <a:chOff x="570316" y="1709427"/>
            <a:chExt cx="2521180" cy="724335"/>
          </a:xfrm>
        </p:grpSpPr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2DCF5AEA-F50D-6E90-190F-39E565A5B621}"/>
                </a:ext>
              </a:extLst>
            </p:cNvPr>
            <p:cNvGrpSpPr/>
            <p:nvPr/>
          </p:nvGrpSpPr>
          <p:grpSpPr>
            <a:xfrm>
              <a:off x="1046076" y="1709427"/>
              <a:ext cx="1569661" cy="695925"/>
              <a:chOff x="-3194206" y="-672033"/>
              <a:chExt cx="1569661" cy="695925"/>
            </a:xfrm>
          </p:grpSpPr>
          <p:sp>
            <p:nvSpPr>
              <p:cNvPr id="192" name="powerpoint template design by DAJU_PPT正版来源小红书大橘PPT微信DAJU_PPT请勿抄袭搬运！盗版必究！-1">
                <a:extLst>
                  <a:ext uri="{FF2B5EF4-FFF2-40B4-BE49-F238E27FC236}">
                    <a16:creationId xmlns:a16="http://schemas.microsoft.com/office/drawing/2014/main" id="{D64EE305-ED8F-EFD6-3021-799E3BF8855C}"/>
                  </a:ext>
                </a:extLst>
              </p:cNvPr>
              <p:cNvSpPr txBox="1"/>
              <p:nvPr/>
            </p:nvSpPr>
            <p:spPr>
              <a:xfrm>
                <a:off x="-2873608" y="-672033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dirty="0"/>
                  <a:t>20##</a:t>
                </a:r>
                <a:r>
                  <a:rPr lang="zh-CN" altLang="en-US" dirty="0"/>
                  <a:t>年</a:t>
                </a:r>
              </a:p>
            </p:txBody>
          </p:sp>
          <p:sp>
            <p:nvSpPr>
              <p:cNvPr id="193" name="powerpoint template design by DAJU_PPT正版来源小红书大橘PPT微信DAJU_PPT请勿抄袭搬运！盗版必究！-2">
                <a:extLst>
                  <a:ext uri="{FF2B5EF4-FFF2-40B4-BE49-F238E27FC236}">
                    <a16:creationId xmlns:a16="http://schemas.microsoft.com/office/drawing/2014/main" id="{6B23FCC9-BC9C-044B-8694-D4CD3969A5DD}"/>
                  </a:ext>
                </a:extLst>
              </p:cNvPr>
              <p:cNvSpPr txBox="1"/>
              <p:nvPr/>
            </p:nvSpPr>
            <p:spPr>
              <a:xfrm>
                <a:off x="-3194206" y="-345440"/>
                <a:ext cx="15696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科研奖项名称</a:t>
                </a:r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59584BD3-B49A-1D9B-CE3F-E2611B3A36BA}"/>
                </a:ext>
              </a:extLst>
            </p:cNvPr>
            <p:cNvGrpSpPr/>
            <p:nvPr/>
          </p:nvGrpSpPr>
          <p:grpSpPr>
            <a:xfrm>
              <a:off x="570316" y="1798572"/>
              <a:ext cx="2521180" cy="635190"/>
              <a:chOff x="570316" y="1798572"/>
              <a:chExt cx="2521180" cy="635190"/>
            </a:xfrm>
          </p:grpSpPr>
          <p:sp>
            <p:nvSpPr>
              <p:cNvPr id="190" name="powerpoint template design by DAJU_PPT正版来源小红书大橘PPT微信DAJU_PPT请勿抄袭搬运！盗版必究！-3">
                <a:extLst>
                  <a:ext uri="{FF2B5EF4-FFF2-40B4-BE49-F238E27FC236}">
                    <a16:creationId xmlns:a16="http://schemas.microsoft.com/office/drawing/2014/main" id="{0DC86792-207B-F1B3-7550-DDA84B7D5EFF}"/>
                  </a:ext>
                </a:extLst>
              </p:cNvPr>
              <p:cNvSpPr/>
              <p:nvPr/>
            </p:nvSpPr>
            <p:spPr>
              <a:xfrm>
                <a:off x="570316" y="1798572"/>
                <a:ext cx="353677" cy="621897"/>
              </a:xfrm>
              <a:custGeom>
                <a:avLst/>
                <a:gdLst>
                  <a:gd name="connsiteX0" fmla="*/ 237944 w 353677"/>
                  <a:gd name="connsiteY0" fmla="*/ 587771 h 621897"/>
                  <a:gd name="connsiteX1" fmla="*/ 252126 w 353677"/>
                  <a:gd name="connsiteY1" fmla="*/ 590923 h 621897"/>
                  <a:gd name="connsiteX2" fmla="*/ 266309 w 353677"/>
                  <a:gd name="connsiteY2" fmla="*/ 598802 h 621897"/>
                  <a:gd name="connsiteX3" fmla="*/ 242671 w 353677"/>
                  <a:gd name="connsiteY3" fmla="*/ 619287 h 621897"/>
                  <a:gd name="connsiteX4" fmla="*/ 206428 w 353677"/>
                  <a:gd name="connsiteY4" fmla="*/ 620862 h 621897"/>
                  <a:gd name="connsiteX5" fmla="*/ 176487 w 353677"/>
                  <a:gd name="connsiteY5" fmla="*/ 611409 h 621897"/>
                  <a:gd name="connsiteX6" fmla="*/ 163881 w 353677"/>
                  <a:gd name="connsiteY6" fmla="*/ 605104 h 621897"/>
                  <a:gd name="connsiteX7" fmla="*/ 176487 w 353677"/>
                  <a:gd name="connsiteY7" fmla="*/ 600377 h 621897"/>
                  <a:gd name="connsiteX8" fmla="*/ 204852 w 353677"/>
                  <a:gd name="connsiteY8" fmla="*/ 592498 h 621897"/>
                  <a:gd name="connsiteX9" fmla="*/ 237944 w 353677"/>
                  <a:gd name="connsiteY9" fmla="*/ 587771 h 621897"/>
                  <a:gd name="connsiteX10" fmla="*/ 81939 w 353677"/>
                  <a:gd name="connsiteY10" fmla="*/ 540497 h 621897"/>
                  <a:gd name="connsiteX11" fmla="*/ 96122 w 353677"/>
                  <a:gd name="connsiteY11" fmla="*/ 540497 h 621897"/>
                  <a:gd name="connsiteX12" fmla="*/ 126061 w 353677"/>
                  <a:gd name="connsiteY12" fmla="*/ 540497 h 621897"/>
                  <a:gd name="connsiteX13" fmla="*/ 159154 w 353677"/>
                  <a:gd name="connsiteY13" fmla="*/ 545224 h 621897"/>
                  <a:gd name="connsiteX14" fmla="*/ 182790 w 353677"/>
                  <a:gd name="connsiteY14" fmla="*/ 562558 h 621897"/>
                  <a:gd name="connsiteX15" fmla="*/ 156002 w 353677"/>
                  <a:gd name="connsiteY15" fmla="*/ 576739 h 621897"/>
                  <a:gd name="connsiteX16" fmla="*/ 121335 w 353677"/>
                  <a:gd name="connsiteY16" fmla="*/ 568861 h 621897"/>
                  <a:gd name="connsiteX17" fmla="*/ 92970 w 353677"/>
                  <a:gd name="connsiteY17" fmla="*/ 551528 h 621897"/>
                  <a:gd name="connsiteX18" fmla="*/ 85091 w 353677"/>
                  <a:gd name="connsiteY18" fmla="*/ 543649 h 621897"/>
                  <a:gd name="connsiteX19" fmla="*/ 81939 w 353677"/>
                  <a:gd name="connsiteY19" fmla="*/ 540497 h 621897"/>
                  <a:gd name="connsiteX20" fmla="*/ 31516 w 353677"/>
                  <a:gd name="connsiteY20" fmla="*/ 452253 h 621897"/>
                  <a:gd name="connsiteX21" fmla="*/ 44122 w 353677"/>
                  <a:gd name="connsiteY21" fmla="*/ 455405 h 621897"/>
                  <a:gd name="connsiteX22" fmla="*/ 72487 w 353677"/>
                  <a:gd name="connsiteY22" fmla="*/ 464860 h 621897"/>
                  <a:gd name="connsiteX23" fmla="*/ 80367 w 353677"/>
                  <a:gd name="connsiteY23" fmla="*/ 468011 h 621897"/>
                  <a:gd name="connsiteX24" fmla="*/ 88245 w 353677"/>
                  <a:gd name="connsiteY24" fmla="*/ 472738 h 621897"/>
                  <a:gd name="connsiteX25" fmla="*/ 94548 w 353677"/>
                  <a:gd name="connsiteY25" fmla="*/ 477466 h 621897"/>
                  <a:gd name="connsiteX26" fmla="*/ 100851 w 353677"/>
                  <a:gd name="connsiteY26" fmla="*/ 482192 h 621897"/>
                  <a:gd name="connsiteX27" fmla="*/ 118186 w 353677"/>
                  <a:gd name="connsiteY27" fmla="*/ 507405 h 621897"/>
                  <a:gd name="connsiteX28" fmla="*/ 88245 w 353677"/>
                  <a:gd name="connsiteY28" fmla="*/ 512133 h 621897"/>
                  <a:gd name="connsiteX29" fmla="*/ 56729 w 353677"/>
                  <a:gd name="connsiteY29" fmla="*/ 490072 h 621897"/>
                  <a:gd name="connsiteX30" fmla="*/ 53577 w 353677"/>
                  <a:gd name="connsiteY30" fmla="*/ 485346 h 621897"/>
                  <a:gd name="connsiteX31" fmla="*/ 52002 w 353677"/>
                  <a:gd name="connsiteY31" fmla="*/ 483769 h 621897"/>
                  <a:gd name="connsiteX32" fmla="*/ 50426 w 353677"/>
                  <a:gd name="connsiteY32" fmla="*/ 482192 h 621897"/>
                  <a:gd name="connsiteX33" fmla="*/ 45699 w 353677"/>
                  <a:gd name="connsiteY33" fmla="*/ 475891 h 621897"/>
                  <a:gd name="connsiteX34" fmla="*/ 37819 w 353677"/>
                  <a:gd name="connsiteY34" fmla="*/ 463283 h 621897"/>
                  <a:gd name="connsiteX35" fmla="*/ 33091 w 353677"/>
                  <a:gd name="connsiteY35" fmla="*/ 455405 h 621897"/>
                  <a:gd name="connsiteX36" fmla="*/ 31516 w 353677"/>
                  <a:gd name="connsiteY36" fmla="*/ 452253 h 621897"/>
                  <a:gd name="connsiteX37" fmla="*/ 137094 w 353677"/>
                  <a:gd name="connsiteY37" fmla="*/ 408129 h 621897"/>
                  <a:gd name="connsiteX38" fmla="*/ 138670 w 353677"/>
                  <a:gd name="connsiteY38" fmla="*/ 411281 h 621897"/>
                  <a:gd name="connsiteX39" fmla="*/ 141822 w 353677"/>
                  <a:gd name="connsiteY39" fmla="*/ 419161 h 621897"/>
                  <a:gd name="connsiteX40" fmla="*/ 144973 w 353677"/>
                  <a:gd name="connsiteY40" fmla="*/ 430190 h 621897"/>
                  <a:gd name="connsiteX41" fmla="*/ 148125 w 353677"/>
                  <a:gd name="connsiteY41" fmla="*/ 442797 h 621897"/>
                  <a:gd name="connsiteX42" fmla="*/ 149702 w 353677"/>
                  <a:gd name="connsiteY42" fmla="*/ 468009 h 621897"/>
                  <a:gd name="connsiteX43" fmla="*/ 140245 w 353677"/>
                  <a:gd name="connsiteY43" fmla="*/ 494799 h 621897"/>
                  <a:gd name="connsiteX44" fmla="*/ 119761 w 353677"/>
                  <a:gd name="connsiteY44" fmla="*/ 475889 h 621897"/>
                  <a:gd name="connsiteX45" fmla="*/ 116609 w 353677"/>
                  <a:gd name="connsiteY45" fmla="*/ 468009 h 621897"/>
                  <a:gd name="connsiteX46" fmla="*/ 116609 w 353677"/>
                  <a:gd name="connsiteY46" fmla="*/ 460131 h 621897"/>
                  <a:gd name="connsiteX47" fmla="*/ 118184 w 353677"/>
                  <a:gd name="connsiteY47" fmla="*/ 452251 h 621897"/>
                  <a:gd name="connsiteX48" fmla="*/ 119761 w 353677"/>
                  <a:gd name="connsiteY48" fmla="*/ 444373 h 621897"/>
                  <a:gd name="connsiteX49" fmla="*/ 130792 w 353677"/>
                  <a:gd name="connsiteY49" fmla="*/ 419161 h 621897"/>
                  <a:gd name="connsiteX50" fmla="*/ 135519 w 353677"/>
                  <a:gd name="connsiteY50" fmla="*/ 411281 h 621897"/>
                  <a:gd name="connsiteX51" fmla="*/ 137094 w 353677"/>
                  <a:gd name="connsiteY51" fmla="*/ 408129 h 621897"/>
                  <a:gd name="connsiteX52" fmla="*/ 6303 w 353677"/>
                  <a:gd name="connsiteY52" fmla="*/ 364008 h 621897"/>
                  <a:gd name="connsiteX53" fmla="*/ 17334 w 353677"/>
                  <a:gd name="connsiteY53" fmla="*/ 370311 h 621897"/>
                  <a:gd name="connsiteX54" fmla="*/ 42547 w 353677"/>
                  <a:gd name="connsiteY54" fmla="*/ 386069 h 621897"/>
                  <a:gd name="connsiteX55" fmla="*/ 66183 w 353677"/>
                  <a:gd name="connsiteY55" fmla="*/ 406555 h 621897"/>
                  <a:gd name="connsiteX56" fmla="*/ 70912 w 353677"/>
                  <a:gd name="connsiteY56" fmla="*/ 412859 h 621897"/>
                  <a:gd name="connsiteX57" fmla="*/ 74063 w 353677"/>
                  <a:gd name="connsiteY57" fmla="*/ 419162 h 621897"/>
                  <a:gd name="connsiteX58" fmla="*/ 75638 w 353677"/>
                  <a:gd name="connsiteY58" fmla="*/ 433343 h 621897"/>
                  <a:gd name="connsiteX59" fmla="*/ 45699 w 353677"/>
                  <a:gd name="connsiteY59" fmla="*/ 428617 h 621897"/>
                  <a:gd name="connsiteX60" fmla="*/ 39396 w 353677"/>
                  <a:gd name="connsiteY60" fmla="*/ 423888 h 621897"/>
                  <a:gd name="connsiteX61" fmla="*/ 33091 w 353677"/>
                  <a:gd name="connsiteY61" fmla="*/ 417585 h 621897"/>
                  <a:gd name="connsiteX62" fmla="*/ 22061 w 353677"/>
                  <a:gd name="connsiteY62" fmla="*/ 404979 h 621897"/>
                  <a:gd name="connsiteX63" fmla="*/ 11030 w 353677"/>
                  <a:gd name="connsiteY63" fmla="*/ 376614 h 621897"/>
                  <a:gd name="connsiteX64" fmla="*/ 7878 w 353677"/>
                  <a:gd name="connsiteY64" fmla="*/ 367160 h 621897"/>
                  <a:gd name="connsiteX65" fmla="*/ 6303 w 353677"/>
                  <a:gd name="connsiteY65" fmla="*/ 364008 h 621897"/>
                  <a:gd name="connsiteX66" fmla="*/ 118184 w 353677"/>
                  <a:gd name="connsiteY66" fmla="*/ 340371 h 621897"/>
                  <a:gd name="connsiteX67" fmla="*/ 118184 w 353677"/>
                  <a:gd name="connsiteY67" fmla="*/ 343523 h 621897"/>
                  <a:gd name="connsiteX68" fmla="*/ 119761 w 353677"/>
                  <a:gd name="connsiteY68" fmla="*/ 351402 h 621897"/>
                  <a:gd name="connsiteX69" fmla="*/ 121336 w 353677"/>
                  <a:gd name="connsiteY69" fmla="*/ 375039 h 621897"/>
                  <a:gd name="connsiteX70" fmla="*/ 121336 w 353677"/>
                  <a:gd name="connsiteY70" fmla="*/ 389221 h 621897"/>
                  <a:gd name="connsiteX71" fmla="*/ 121336 w 353677"/>
                  <a:gd name="connsiteY71" fmla="*/ 392371 h 621897"/>
                  <a:gd name="connsiteX72" fmla="*/ 121336 w 353677"/>
                  <a:gd name="connsiteY72" fmla="*/ 395525 h 621897"/>
                  <a:gd name="connsiteX73" fmla="*/ 119761 w 353677"/>
                  <a:gd name="connsiteY73" fmla="*/ 401826 h 621897"/>
                  <a:gd name="connsiteX74" fmla="*/ 100851 w 353677"/>
                  <a:gd name="connsiteY74" fmla="*/ 425464 h 621897"/>
                  <a:gd name="connsiteX75" fmla="*/ 91396 w 353677"/>
                  <a:gd name="connsiteY75" fmla="*/ 414434 h 621897"/>
                  <a:gd name="connsiteX76" fmla="*/ 88243 w 353677"/>
                  <a:gd name="connsiteY76" fmla="*/ 409706 h 621897"/>
                  <a:gd name="connsiteX77" fmla="*/ 86668 w 353677"/>
                  <a:gd name="connsiteY77" fmla="*/ 401826 h 621897"/>
                  <a:gd name="connsiteX78" fmla="*/ 94548 w 353677"/>
                  <a:gd name="connsiteY78" fmla="*/ 371887 h 621897"/>
                  <a:gd name="connsiteX79" fmla="*/ 108729 w 353677"/>
                  <a:gd name="connsiteY79" fmla="*/ 348251 h 621897"/>
                  <a:gd name="connsiteX80" fmla="*/ 115032 w 353677"/>
                  <a:gd name="connsiteY80" fmla="*/ 341948 h 621897"/>
                  <a:gd name="connsiteX81" fmla="*/ 118184 w 353677"/>
                  <a:gd name="connsiteY81" fmla="*/ 340371 h 621897"/>
                  <a:gd name="connsiteX82" fmla="*/ 111881 w 353677"/>
                  <a:gd name="connsiteY82" fmla="*/ 269461 h 621897"/>
                  <a:gd name="connsiteX83" fmla="*/ 111881 w 353677"/>
                  <a:gd name="connsiteY83" fmla="*/ 278916 h 621897"/>
                  <a:gd name="connsiteX84" fmla="*/ 111881 w 353677"/>
                  <a:gd name="connsiteY84" fmla="*/ 283642 h 621897"/>
                  <a:gd name="connsiteX85" fmla="*/ 111881 w 353677"/>
                  <a:gd name="connsiteY85" fmla="*/ 289946 h 621897"/>
                  <a:gd name="connsiteX86" fmla="*/ 110306 w 353677"/>
                  <a:gd name="connsiteY86" fmla="*/ 302554 h 621897"/>
                  <a:gd name="connsiteX87" fmla="*/ 107154 w 353677"/>
                  <a:gd name="connsiteY87" fmla="*/ 315158 h 621897"/>
                  <a:gd name="connsiteX88" fmla="*/ 104003 w 353677"/>
                  <a:gd name="connsiteY88" fmla="*/ 321461 h 621897"/>
                  <a:gd name="connsiteX89" fmla="*/ 100851 w 353677"/>
                  <a:gd name="connsiteY89" fmla="*/ 327766 h 621897"/>
                  <a:gd name="connsiteX90" fmla="*/ 78790 w 353677"/>
                  <a:gd name="connsiteY90" fmla="*/ 346674 h 621897"/>
                  <a:gd name="connsiteX91" fmla="*/ 72485 w 353677"/>
                  <a:gd name="connsiteY91" fmla="*/ 334069 h 621897"/>
                  <a:gd name="connsiteX92" fmla="*/ 70910 w 353677"/>
                  <a:gd name="connsiteY92" fmla="*/ 327766 h 621897"/>
                  <a:gd name="connsiteX93" fmla="*/ 70910 w 353677"/>
                  <a:gd name="connsiteY93" fmla="*/ 319886 h 621897"/>
                  <a:gd name="connsiteX94" fmla="*/ 75638 w 353677"/>
                  <a:gd name="connsiteY94" fmla="*/ 305704 h 621897"/>
                  <a:gd name="connsiteX95" fmla="*/ 77213 w 353677"/>
                  <a:gd name="connsiteY95" fmla="*/ 302554 h 621897"/>
                  <a:gd name="connsiteX96" fmla="*/ 80365 w 353677"/>
                  <a:gd name="connsiteY96" fmla="*/ 300977 h 621897"/>
                  <a:gd name="connsiteX97" fmla="*/ 85093 w 353677"/>
                  <a:gd name="connsiteY97" fmla="*/ 294674 h 621897"/>
                  <a:gd name="connsiteX98" fmla="*/ 94548 w 353677"/>
                  <a:gd name="connsiteY98" fmla="*/ 283642 h 621897"/>
                  <a:gd name="connsiteX99" fmla="*/ 99274 w 353677"/>
                  <a:gd name="connsiteY99" fmla="*/ 278916 h 621897"/>
                  <a:gd name="connsiteX100" fmla="*/ 104003 w 353677"/>
                  <a:gd name="connsiteY100" fmla="*/ 275764 h 621897"/>
                  <a:gd name="connsiteX101" fmla="*/ 111881 w 353677"/>
                  <a:gd name="connsiteY101" fmla="*/ 269461 h 621897"/>
                  <a:gd name="connsiteX102" fmla="*/ 0 w 353677"/>
                  <a:gd name="connsiteY102" fmla="*/ 269461 h 621897"/>
                  <a:gd name="connsiteX103" fmla="*/ 11031 w 353677"/>
                  <a:gd name="connsiteY103" fmla="*/ 278916 h 621897"/>
                  <a:gd name="connsiteX104" fmla="*/ 31516 w 353677"/>
                  <a:gd name="connsiteY104" fmla="*/ 299400 h 621897"/>
                  <a:gd name="connsiteX105" fmla="*/ 34668 w 353677"/>
                  <a:gd name="connsiteY105" fmla="*/ 308857 h 621897"/>
                  <a:gd name="connsiteX106" fmla="*/ 39396 w 353677"/>
                  <a:gd name="connsiteY106" fmla="*/ 315158 h 621897"/>
                  <a:gd name="connsiteX107" fmla="*/ 47274 w 353677"/>
                  <a:gd name="connsiteY107" fmla="*/ 327766 h 621897"/>
                  <a:gd name="connsiteX108" fmla="*/ 50426 w 353677"/>
                  <a:gd name="connsiteY108" fmla="*/ 334069 h 621897"/>
                  <a:gd name="connsiteX109" fmla="*/ 52002 w 353677"/>
                  <a:gd name="connsiteY109" fmla="*/ 340373 h 621897"/>
                  <a:gd name="connsiteX110" fmla="*/ 50426 w 353677"/>
                  <a:gd name="connsiteY110" fmla="*/ 354554 h 621897"/>
                  <a:gd name="connsiteX111" fmla="*/ 22061 w 353677"/>
                  <a:gd name="connsiteY111" fmla="*/ 343524 h 621897"/>
                  <a:gd name="connsiteX112" fmla="*/ 17335 w 353677"/>
                  <a:gd name="connsiteY112" fmla="*/ 337219 h 621897"/>
                  <a:gd name="connsiteX113" fmla="*/ 14183 w 353677"/>
                  <a:gd name="connsiteY113" fmla="*/ 329341 h 621897"/>
                  <a:gd name="connsiteX114" fmla="*/ 6303 w 353677"/>
                  <a:gd name="connsiteY114" fmla="*/ 313583 h 621897"/>
                  <a:gd name="connsiteX115" fmla="*/ 3152 w 353677"/>
                  <a:gd name="connsiteY115" fmla="*/ 305703 h 621897"/>
                  <a:gd name="connsiteX116" fmla="*/ 1577 w 353677"/>
                  <a:gd name="connsiteY116" fmla="*/ 297825 h 621897"/>
                  <a:gd name="connsiteX117" fmla="*/ 0 w 353677"/>
                  <a:gd name="connsiteY117" fmla="*/ 283642 h 621897"/>
                  <a:gd name="connsiteX118" fmla="*/ 0 w 353677"/>
                  <a:gd name="connsiteY118" fmla="*/ 269461 h 621897"/>
                  <a:gd name="connsiteX119" fmla="*/ 126064 w 353677"/>
                  <a:gd name="connsiteY119" fmla="*/ 201701 h 621897"/>
                  <a:gd name="connsiteX120" fmla="*/ 122912 w 353677"/>
                  <a:gd name="connsiteY120" fmla="*/ 211156 h 621897"/>
                  <a:gd name="connsiteX121" fmla="*/ 119761 w 353677"/>
                  <a:gd name="connsiteY121" fmla="*/ 220611 h 621897"/>
                  <a:gd name="connsiteX122" fmla="*/ 116609 w 353677"/>
                  <a:gd name="connsiteY122" fmla="*/ 226914 h 621897"/>
                  <a:gd name="connsiteX123" fmla="*/ 113457 w 353677"/>
                  <a:gd name="connsiteY123" fmla="*/ 233217 h 621897"/>
                  <a:gd name="connsiteX124" fmla="*/ 107154 w 353677"/>
                  <a:gd name="connsiteY124" fmla="*/ 244247 h 621897"/>
                  <a:gd name="connsiteX125" fmla="*/ 99276 w 353677"/>
                  <a:gd name="connsiteY125" fmla="*/ 255278 h 621897"/>
                  <a:gd name="connsiteX126" fmla="*/ 74062 w 353677"/>
                  <a:gd name="connsiteY126" fmla="*/ 266308 h 621897"/>
                  <a:gd name="connsiteX127" fmla="*/ 70910 w 353677"/>
                  <a:gd name="connsiteY127" fmla="*/ 260007 h 621897"/>
                  <a:gd name="connsiteX128" fmla="*/ 69335 w 353677"/>
                  <a:gd name="connsiteY128" fmla="*/ 253703 h 621897"/>
                  <a:gd name="connsiteX129" fmla="*/ 72487 w 353677"/>
                  <a:gd name="connsiteY129" fmla="*/ 239520 h 621897"/>
                  <a:gd name="connsiteX130" fmla="*/ 80365 w 353677"/>
                  <a:gd name="connsiteY130" fmla="*/ 226914 h 621897"/>
                  <a:gd name="connsiteX131" fmla="*/ 85093 w 353677"/>
                  <a:gd name="connsiteY131" fmla="*/ 222187 h 621897"/>
                  <a:gd name="connsiteX132" fmla="*/ 91396 w 353677"/>
                  <a:gd name="connsiteY132" fmla="*/ 217459 h 621897"/>
                  <a:gd name="connsiteX133" fmla="*/ 115034 w 353677"/>
                  <a:gd name="connsiteY133" fmla="*/ 204853 h 621897"/>
                  <a:gd name="connsiteX134" fmla="*/ 126064 w 353677"/>
                  <a:gd name="connsiteY134" fmla="*/ 201701 h 621897"/>
                  <a:gd name="connsiteX135" fmla="*/ 15758 w 353677"/>
                  <a:gd name="connsiteY135" fmla="*/ 176489 h 621897"/>
                  <a:gd name="connsiteX136" fmla="*/ 23637 w 353677"/>
                  <a:gd name="connsiteY136" fmla="*/ 187519 h 621897"/>
                  <a:gd name="connsiteX137" fmla="*/ 31515 w 353677"/>
                  <a:gd name="connsiteY137" fmla="*/ 198550 h 621897"/>
                  <a:gd name="connsiteX138" fmla="*/ 39395 w 353677"/>
                  <a:gd name="connsiteY138" fmla="*/ 212731 h 621897"/>
                  <a:gd name="connsiteX139" fmla="*/ 47273 w 353677"/>
                  <a:gd name="connsiteY139" fmla="*/ 228489 h 621897"/>
                  <a:gd name="connsiteX140" fmla="*/ 52002 w 353677"/>
                  <a:gd name="connsiteY140" fmla="*/ 242672 h 621897"/>
                  <a:gd name="connsiteX141" fmla="*/ 52002 w 353677"/>
                  <a:gd name="connsiteY141" fmla="*/ 256855 h 621897"/>
                  <a:gd name="connsiteX142" fmla="*/ 50425 w 353677"/>
                  <a:gd name="connsiteY142" fmla="*/ 263159 h 621897"/>
                  <a:gd name="connsiteX143" fmla="*/ 47273 w 353677"/>
                  <a:gd name="connsiteY143" fmla="*/ 269460 h 621897"/>
                  <a:gd name="connsiteX144" fmla="*/ 22061 w 353677"/>
                  <a:gd name="connsiteY144" fmla="*/ 252127 h 621897"/>
                  <a:gd name="connsiteX145" fmla="*/ 15758 w 353677"/>
                  <a:gd name="connsiteY145" fmla="*/ 236369 h 621897"/>
                  <a:gd name="connsiteX146" fmla="*/ 12606 w 353677"/>
                  <a:gd name="connsiteY146" fmla="*/ 219035 h 621897"/>
                  <a:gd name="connsiteX147" fmla="*/ 12606 w 353677"/>
                  <a:gd name="connsiteY147" fmla="*/ 211157 h 621897"/>
                  <a:gd name="connsiteX148" fmla="*/ 12606 w 353677"/>
                  <a:gd name="connsiteY148" fmla="*/ 203277 h 621897"/>
                  <a:gd name="connsiteX149" fmla="*/ 14181 w 353677"/>
                  <a:gd name="connsiteY149" fmla="*/ 189095 h 621897"/>
                  <a:gd name="connsiteX150" fmla="*/ 15758 w 353677"/>
                  <a:gd name="connsiteY150" fmla="*/ 176489 h 621897"/>
                  <a:gd name="connsiteX151" fmla="*/ 146548 w 353677"/>
                  <a:gd name="connsiteY151" fmla="*/ 140246 h 621897"/>
                  <a:gd name="connsiteX152" fmla="*/ 154428 w 353677"/>
                  <a:gd name="connsiteY152" fmla="*/ 140246 h 621897"/>
                  <a:gd name="connsiteX153" fmla="*/ 157580 w 353677"/>
                  <a:gd name="connsiteY153" fmla="*/ 140246 h 621897"/>
                  <a:gd name="connsiteX154" fmla="*/ 156003 w 353677"/>
                  <a:gd name="connsiteY154" fmla="*/ 141821 h 621897"/>
                  <a:gd name="connsiteX155" fmla="*/ 152851 w 353677"/>
                  <a:gd name="connsiteY155" fmla="*/ 152852 h 621897"/>
                  <a:gd name="connsiteX156" fmla="*/ 149700 w 353677"/>
                  <a:gd name="connsiteY156" fmla="*/ 157579 h 621897"/>
                  <a:gd name="connsiteX157" fmla="*/ 148123 w 353677"/>
                  <a:gd name="connsiteY157" fmla="*/ 159156 h 621897"/>
                  <a:gd name="connsiteX158" fmla="*/ 146548 w 353677"/>
                  <a:gd name="connsiteY158" fmla="*/ 160732 h 621897"/>
                  <a:gd name="connsiteX159" fmla="*/ 138670 w 353677"/>
                  <a:gd name="connsiteY159" fmla="*/ 170185 h 621897"/>
                  <a:gd name="connsiteX160" fmla="*/ 129214 w 353677"/>
                  <a:gd name="connsiteY160" fmla="*/ 179642 h 621897"/>
                  <a:gd name="connsiteX161" fmla="*/ 126064 w 353677"/>
                  <a:gd name="connsiteY161" fmla="*/ 181217 h 621897"/>
                  <a:gd name="connsiteX162" fmla="*/ 122912 w 353677"/>
                  <a:gd name="connsiteY162" fmla="*/ 182792 h 621897"/>
                  <a:gd name="connsiteX163" fmla="*/ 116609 w 353677"/>
                  <a:gd name="connsiteY163" fmla="*/ 185943 h 621897"/>
                  <a:gd name="connsiteX164" fmla="*/ 104001 w 353677"/>
                  <a:gd name="connsiteY164" fmla="*/ 190671 h 621897"/>
                  <a:gd name="connsiteX165" fmla="*/ 88243 w 353677"/>
                  <a:gd name="connsiteY165" fmla="*/ 190671 h 621897"/>
                  <a:gd name="connsiteX166" fmla="*/ 86668 w 353677"/>
                  <a:gd name="connsiteY166" fmla="*/ 182792 h 621897"/>
                  <a:gd name="connsiteX167" fmla="*/ 88243 w 353677"/>
                  <a:gd name="connsiteY167" fmla="*/ 176490 h 621897"/>
                  <a:gd name="connsiteX168" fmla="*/ 91396 w 353677"/>
                  <a:gd name="connsiteY168" fmla="*/ 170185 h 621897"/>
                  <a:gd name="connsiteX169" fmla="*/ 94548 w 353677"/>
                  <a:gd name="connsiteY169" fmla="*/ 163884 h 621897"/>
                  <a:gd name="connsiteX170" fmla="*/ 105578 w 353677"/>
                  <a:gd name="connsiteY170" fmla="*/ 154427 h 621897"/>
                  <a:gd name="connsiteX171" fmla="*/ 119761 w 353677"/>
                  <a:gd name="connsiteY171" fmla="*/ 148126 h 621897"/>
                  <a:gd name="connsiteX172" fmla="*/ 126064 w 353677"/>
                  <a:gd name="connsiteY172" fmla="*/ 144974 h 621897"/>
                  <a:gd name="connsiteX173" fmla="*/ 132365 w 353677"/>
                  <a:gd name="connsiteY173" fmla="*/ 143398 h 621897"/>
                  <a:gd name="connsiteX174" fmla="*/ 146548 w 353677"/>
                  <a:gd name="connsiteY174" fmla="*/ 140246 h 621897"/>
                  <a:gd name="connsiteX175" fmla="*/ 56727 w 353677"/>
                  <a:gd name="connsiteY175" fmla="*/ 91396 h 621897"/>
                  <a:gd name="connsiteX176" fmla="*/ 61455 w 353677"/>
                  <a:gd name="connsiteY176" fmla="*/ 104002 h 621897"/>
                  <a:gd name="connsiteX177" fmla="*/ 69335 w 353677"/>
                  <a:gd name="connsiteY177" fmla="*/ 130792 h 621897"/>
                  <a:gd name="connsiteX178" fmla="*/ 72487 w 353677"/>
                  <a:gd name="connsiteY178" fmla="*/ 146549 h 621897"/>
                  <a:gd name="connsiteX179" fmla="*/ 74062 w 353677"/>
                  <a:gd name="connsiteY179" fmla="*/ 162307 h 621897"/>
                  <a:gd name="connsiteX180" fmla="*/ 72487 w 353677"/>
                  <a:gd name="connsiteY180" fmla="*/ 170185 h 621897"/>
                  <a:gd name="connsiteX181" fmla="*/ 70910 w 353677"/>
                  <a:gd name="connsiteY181" fmla="*/ 176488 h 621897"/>
                  <a:gd name="connsiteX182" fmla="*/ 67758 w 353677"/>
                  <a:gd name="connsiteY182" fmla="*/ 182792 h 621897"/>
                  <a:gd name="connsiteX183" fmla="*/ 59880 w 353677"/>
                  <a:gd name="connsiteY183" fmla="*/ 189095 h 621897"/>
                  <a:gd name="connsiteX184" fmla="*/ 47274 w 353677"/>
                  <a:gd name="connsiteY184" fmla="*/ 179640 h 621897"/>
                  <a:gd name="connsiteX185" fmla="*/ 40969 w 353677"/>
                  <a:gd name="connsiteY185" fmla="*/ 165459 h 621897"/>
                  <a:gd name="connsiteX186" fmla="*/ 39394 w 353677"/>
                  <a:gd name="connsiteY186" fmla="*/ 157579 h 621897"/>
                  <a:gd name="connsiteX187" fmla="*/ 39394 w 353677"/>
                  <a:gd name="connsiteY187" fmla="*/ 149701 h 621897"/>
                  <a:gd name="connsiteX188" fmla="*/ 40969 w 353677"/>
                  <a:gd name="connsiteY188" fmla="*/ 132366 h 621897"/>
                  <a:gd name="connsiteX189" fmla="*/ 50425 w 353677"/>
                  <a:gd name="connsiteY189" fmla="*/ 102427 h 621897"/>
                  <a:gd name="connsiteX190" fmla="*/ 55152 w 353677"/>
                  <a:gd name="connsiteY190" fmla="*/ 94548 h 621897"/>
                  <a:gd name="connsiteX191" fmla="*/ 56727 w 353677"/>
                  <a:gd name="connsiteY191" fmla="*/ 91396 h 621897"/>
                  <a:gd name="connsiteX192" fmla="*/ 176489 w 353677"/>
                  <a:gd name="connsiteY192" fmla="*/ 85093 h 621897"/>
                  <a:gd name="connsiteX193" fmla="*/ 189095 w 353677"/>
                  <a:gd name="connsiteY193" fmla="*/ 85093 h 621897"/>
                  <a:gd name="connsiteX194" fmla="*/ 200125 w 353677"/>
                  <a:gd name="connsiteY194" fmla="*/ 86668 h 621897"/>
                  <a:gd name="connsiteX195" fmla="*/ 198550 w 353677"/>
                  <a:gd name="connsiteY195" fmla="*/ 88245 h 621897"/>
                  <a:gd name="connsiteX196" fmla="*/ 193824 w 353677"/>
                  <a:gd name="connsiteY196" fmla="*/ 92973 h 621897"/>
                  <a:gd name="connsiteX197" fmla="*/ 185944 w 353677"/>
                  <a:gd name="connsiteY197" fmla="*/ 100851 h 621897"/>
                  <a:gd name="connsiteX198" fmla="*/ 176489 w 353677"/>
                  <a:gd name="connsiteY198" fmla="*/ 108731 h 621897"/>
                  <a:gd name="connsiteX199" fmla="*/ 163883 w 353677"/>
                  <a:gd name="connsiteY199" fmla="*/ 116609 h 621897"/>
                  <a:gd name="connsiteX200" fmla="*/ 151276 w 353677"/>
                  <a:gd name="connsiteY200" fmla="*/ 121335 h 621897"/>
                  <a:gd name="connsiteX201" fmla="*/ 122912 w 353677"/>
                  <a:gd name="connsiteY201" fmla="*/ 119760 h 621897"/>
                  <a:gd name="connsiteX202" fmla="*/ 124487 w 353677"/>
                  <a:gd name="connsiteY202" fmla="*/ 105577 h 621897"/>
                  <a:gd name="connsiteX203" fmla="*/ 133942 w 353677"/>
                  <a:gd name="connsiteY203" fmla="*/ 96123 h 621897"/>
                  <a:gd name="connsiteX204" fmla="*/ 162308 w 353677"/>
                  <a:gd name="connsiteY204" fmla="*/ 86668 h 621897"/>
                  <a:gd name="connsiteX205" fmla="*/ 176489 w 353677"/>
                  <a:gd name="connsiteY205" fmla="*/ 85093 h 621897"/>
                  <a:gd name="connsiteX206" fmla="*/ 115032 w 353677"/>
                  <a:gd name="connsiteY206" fmla="*/ 18909 h 621897"/>
                  <a:gd name="connsiteX207" fmla="*/ 116609 w 353677"/>
                  <a:gd name="connsiteY207" fmla="*/ 31515 h 621897"/>
                  <a:gd name="connsiteX208" fmla="*/ 118184 w 353677"/>
                  <a:gd name="connsiteY208" fmla="*/ 45697 h 621897"/>
                  <a:gd name="connsiteX209" fmla="*/ 118184 w 353677"/>
                  <a:gd name="connsiteY209" fmla="*/ 53576 h 621897"/>
                  <a:gd name="connsiteX210" fmla="*/ 118184 w 353677"/>
                  <a:gd name="connsiteY210" fmla="*/ 61456 h 621897"/>
                  <a:gd name="connsiteX211" fmla="*/ 115032 w 353677"/>
                  <a:gd name="connsiteY211" fmla="*/ 92972 h 621897"/>
                  <a:gd name="connsiteX212" fmla="*/ 108729 w 353677"/>
                  <a:gd name="connsiteY212" fmla="*/ 105578 h 621897"/>
                  <a:gd name="connsiteX213" fmla="*/ 97697 w 353677"/>
                  <a:gd name="connsiteY213" fmla="*/ 115031 h 621897"/>
                  <a:gd name="connsiteX214" fmla="*/ 83516 w 353677"/>
                  <a:gd name="connsiteY214" fmla="*/ 86669 h 621897"/>
                  <a:gd name="connsiteX215" fmla="*/ 85091 w 353677"/>
                  <a:gd name="connsiteY215" fmla="*/ 70911 h 621897"/>
                  <a:gd name="connsiteX216" fmla="*/ 89819 w 353677"/>
                  <a:gd name="connsiteY216" fmla="*/ 55153 h 621897"/>
                  <a:gd name="connsiteX217" fmla="*/ 97697 w 353677"/>
                  <a:gd name="connsiteY217" fmla="*/ 40970 h 621897"/>
                  <a:gd name="connsiteX218" fmla="*/ 105577 w 353677"/>
                  <a:gd name="connsiteY218" fmla="*/ 29939 h 621897"/>
                  <a:gd name="connsiteX219" fmla="*/ 111880 w 353677"/>
                  <a:gd name="connsiteY219" fmla="*/ 22061 h 621897"/>
                  <a:gd name="connsiteX220" fmla="*/ 115032 w 353677"/>
                  <a:gd name="connsiteY220" fmla="*/ 18909 h 621897"/>
                  <a:gd name="connsiteX221" fmla="*/ 212731 w 353677"/>
                  <a:gd name="connsiteY221" fmla="*/ 0 h 621897"/>
                  <a:gd name="connsiteX222" fmla="*/ 214306 w 353677"/>
                  <a:gd name="connsiteY222" fmla="*/ 0 h 621897"/>
                  <a:gd name="connsiteX223" fmla="*/ 212731 w 353677"/>
                  <a:gd name="connsiteY223" fmla="*/ 1577 h 621897"/>
                  <a:gd name="connsiteX224" fmla="*/ 208003 w 353677"/>
                  <a:gd name="connsiteY224" fmla="*/ 9455 h 621897"/>
                  <a:gd name="connsiteX225" fmla="*/ 193821 w 353677"/>
                  <a:gd name="connsiteY225" fmla="*/ 31516 h 621897"/>
                  <a:gd name="connsiteX226" fmla="*/ 184367 w 353677"/>
                  <a:gd name="connsiteY226" fmla="*/ 42547 h 621897"/>
                  <a:gd name="connsiteX227" fmla="*/ 179638 w 353677"/>
                  <a:gd name="connsiteY227" fmla="*/ 47274 h 621897"/>
                  <a:gd name="connsiteX228" fmla="*/ 174912 w 353677"/>
                  <a:gd name="connsiteY228" fmla="*/ 52002 h 621897"/>
                  <a:gd name="connsiteX229" fmla="*/ 162306 w 353677"/>
                  <a:gd name="connsiteY229" fmla="*/ 58305 h 621897"/>
                  <a:gd name="connsiteX230" fmla="*/ 151274 w 353677"/>
                  <a:gd name="connsiteY230" fmla="*/ 59880 h 621897"/>
                  <a:gd name="connsiteX231" fmla="*/ 122910 w 353677"/>
                  <a:gd name="connsiteY231" fmla="*/ 99276 h 621897"/>
                  <a:gd name="connsiteX232" fmla="*/ 61455 w 353677"/>
                  <a:gd name="connsiteY232" fmla="*/ 272613 h 621897"/>
                  <a:gd name="connsiteX233" fmla="*/ 91394 w 353677"/>
                  <a:gd name="connsiteY233" fmla="*/ 425464 h 621897"/>
                  <a:gd name="connsiteX234" fmla="*/ 133941 w 353677"/>
                  <a:gd name="connsiteY234" fmla="*/ 497950 h 621897"/>
                  <a:gd name="connsiteX235" fmla="*/ 175357 w 353677"/>
                  <a:gd name="connsiteY235" fmla="*/ 531286 h 621897"/>
                  <a:gd name="connsiteX236" fmla="*/ 165457 w 353677"/>
                  <a:gd name="connsiteY236" fmla="*/ 505830 h 621897"/>
                  <a:gd name="connsiteX237" fmla="*/ 165457 w 353677"/>
                  <a:gd name="connsiteY237" fmla="*/ 479041 h 621897"/>
                  <a:gd name="connsiteX238" fmla="*/ 167034 w 353677"/>
                  <a:gd name="connsiteY238" fmla="*/ 471163 h 621897"/>
                  <a:gd name="connsiteX239" fmla="*/ 168609 w 353677"/>
                  <a:gd name="connsiteY239" fmla="*/ 468011 h 621897"/>
                  <a:gd name="connsiteX240" fmla="*/ 170185 w 353677"/>
                  <a:gd name="connsiteY240" fmla="*/ 469588 h 621897"/>
                  <a:gd name="connsiteX241" fmla="*/ 174912 w 353677"/>
                  <a:gd name="connsiteY241" fmla="*/ 474314 h 621897"/>
                  <a:gd name="connsiteX242" fmla="*/ 189095 w 353677"/>
                  <a:gd name="connsiteY242" fmla="*/ 491649 h 621897"/>
                  <a:gd name="connsiteX243" fmla="*/ 201701 w 353677"/>
                  <a:gd name="connsiteY243" fmla="*/ 516862 h 621897"/>
                  <a:gd name="connsiteX244" fmla="*/ 201701 w 353677"/>
                  <a:gd name="connsiteY244" fmla="*/ 546801 h 621897"/>
                  <a:gd name="connsiteX245" fmla="*/ 183042 w 353677"/>
                  <a:gd name="connsiteY245" fmla="*/ 537471 h 621897"/>
                  <a:gd name="connsiteX246" fmla="*/ 198548 w 353677"/>
                  <a:gd name="connsiteY246" fmla="*/ 549952 h 621897"/>
                  <a:gd name="connsiteX247" fmla="*/ 237476 w 353677"/>
                  <a:gd name="connsiteY247" fmla="*/ 570215 h 621897"/>
                  <a:gd name="connsiteX248" fmla="*/ 254525 w 353677"/>
                  <a:gd name="connsiteY248" fmla="*/ 577940 h 621897"/>
                  <a:gd name="connsiteX249" fmla="*/ 252125 w 353677"/>
                  <a:gd name="connsiteY249" fmla="*/ 576740 h 621897"/>
                  <a:gd name="connsiteX250" fmla="*/ 233216 w 353677"/>
                  <a:gd name="connsiteY250" fmla="*/ 551527 h 621897"/>
                  <a:gd name="connsiteX251" fmla="*/ 223761 w 353677"/>
                  <a:gd name="connsiteY251" fmla="*/ 526315 h 621897"/>
                  <a:gd name="connsiteX252" fmla="*/ 222186 w 353677"/>
                  <a:gd name="connsiteY252" fmla="*/ 516860 h 621897"/>
                  <a:gd name="connsiteX253" fmla="*/ 222186 w 353677"/>
                  <a:gd name="connsiteY253" fmla="*/ 513708 h 621897"/>
                  <a:gd name="connsiteX254" fmla="*/ 231641 w 353677"/>
                  <a:gd name="connsiteY254" fmla="*/ 518435 h 621897"/>
                  <a:gd name="connsiteX255" fmla="*/ 252125 w 353677"/>
                  <a:gd name="connsiteY255" fmla="*/ 532618 h 621897"/>
                  <a:gd name="connsiteX256" fmla="*/ 271036 w 353677"/>
                  <a:gd name="connsiteY256" fmla="*/ 553104 h 621897"/>
                  <a:gd name="connsiteX257" fmla="*/ 278914 w 353677"/>
                  <a:gd name="connsiteY257" fmla="*/ 581467 h 621897"/>
                  <a:gd name="connsiteX258" fmla="*/ 265579 w 353677"/>
                  <a:gd name="connsiteY258" fmla="*/ 582949 h 621897"/>
                  <a:gd name="connsiteX259" fmla="*/ 281869 w 353677"/>
                  <a:gd name="connsiteY259" fmla="*/ 590330 h 621897"/>
                  <a:gd name="connsiteX260" fmla="*/ 353677 w 353677"/>
                  <a:gd name="connsiteY260" fmla="*/ 617791 h 621897"/>
                  <a:gd name="connsiteX261" fmla="*/ 322658 w 353677"/>
                  <a:gd name="connsiteY261" fmla="*/ 617791 h 621897"/>
                  <a:gd name="connsiteX262" fmla="*/ 305308 w 353677"/>
                  <a:gd name="connsiteY262" fmla="*/ 609240 h 621897"/>
                  <a:gd name="connsiteX263" fmla="*/ 256853 w 353677"/>
                  <a:gd name="connsiteY263" fmla="*/ 587771 h 621897"/>
                  <a:gd name="connsiteX264" fmla="*/ 156002 w 353677"/>
                  <a:gd name="connsiteY264" fmla="*/ 532617 h 621897"/>
                  <a:gd name="connsiteX265" fmla="*/ 85091 w 353677"/>
                  <a:gd name="connsiteY265" fmla="*/ 431767 h 621897"/>
                  <a:gd name="connsiteX266" fmla="*/ 53575 w 353677"/>
                  <a:gd name="connsiteY266" fmla="*/ 283642 h 621897"/>
                  <a:gd name="connsiteX267" fmla="*/ 85091 w 353677"/>
                  <a:gd name="connsiteY267" fmla="*/ 154428 h 621897"/>
                  <a:gd name="connsiteX268" fmla="*/ 144971 w 353677"/>
                  <a:gd name="connsiteY268" fmla="*/ 59880 h 621897"/>
                  <a:gd name="connsiteX269" fmla="*/ 144971 w 353677"/>
                  <a:gd name="connsiteY269" fmla="*/ 47274 h 621897"/>
                  <a:gd name="connsiteX270" fmla="*/ 151274 w 353677"/>
                  <a:gd name="connsiteY270" fmla="*/ 33092 h 621897"/>
                  <a:gd name="connsiteX271" fmla="*/ 179638 w 353677"/>
                  <a:gd name="connsiteY271" fmla="*/ 11031 h 621897"/>
                  <a:gd name="connsiteX272" fmla="*/ 204851 w 353677"/>
                  <a:gd name="connsiteY272" fmla="*/ 1577 h 621897"/>
                  <a:gd name="connsiteX273" fmla="*/ 212731 w 353677"/>
                  <a:gd name="connsiteY273" fmla="*/ 0 h 621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</a:cxnLst>
                <a:rect l="l" t="t" r="r" b="b"/>
                <a:pathLst>
                  <a:path w="353677" h="621897">
                    <a:moveTo>
                      <a:pt x="237944" y="587771"/>
                    </a:moveTo>
                    <a:cubicBezTo>
                      <a:pt x="242671" y="587771"/>
                      <a:pt x="247399" y="589346"/>
                      <a:pt x="252126" y="590923"/>
                    </a:cubicBezTo>
                    <a:cubicBezTo>
                      <a:pt x="256852" y="592498"/>
                      <a:pt x="261580" y="595651"/>
                      <a:pt x="266309" y="598802"/>
                    </a:cubicBezTo>
                    <a:cubicBezTo>
                      <a:pt x="263157" y="609832"/>
                      <a:pt x="253702" y="616135"/>
                      <a:pt x="242671" y="619287"/>
                    </a:cubicBezTo>
                    <a:cubicBezTo>
                      <a:pt x="231641" y="622438"/>
                      <a:pt x="217458" y="622438"/>
                      <a:pt x="206428" y="620862"/>
                    </a:cubicBezTo>
                    <a:cubicBezTo>
                      <a:pt x="195397" y="619287"/>
                      <a:pt x="184367" y="614560"/>
                      <a:pt x="176487" y="611409"/>
                    </a:cubicBezTo>
                    <a:cubicBezTo>
                      <a:pt x="168609" y="608255"/>
                      <a:pt x="163881" y="605104"/>
                      <a:pt x="163881" y="605104"/>
                    </a:cubicBezTo>
                    <a:cubicBezTo>
                      <a:pt x="163881" y="605104"/>
                      <a:pt x="168609" y="603529"/>
                      <a:pt x="176487" y="600377"/>
                    </a:cubicBezTo>
                    <a:cubicBezTo>
                      <a:pt x="184367" y="598802"/>
                      <a:pt x="193822" y="595651"/>
                      <a:pt x="204852" y="592498"/>
                    </a:cubicBezTo>
                    <a:cubicBezTo>
                      <a:pt x="215883" y="589346"/>
                      <a:pt x="226913" y="587771"/>
                      <a:pt x="237944" y="587771"/>
                    </a:cubicBezTo>
                    <a:close/>
                    <a:moveTo>
                      <a:pt x="81939" y="540497"/>
                    </a:moveTo>
                    <a:cubicBezTo>
                      <a:pt x="81939" y="540497"/>
                      <a:pt x="88242" y="540497"/>
                      <a:pt x="96122" y="540497"/>
                    </a:cubicBezTo>
                    <a:cubicBezTo>
                      <a:pt x="104000" y="540497"/>
                      <a:pt x="115032" y="540497"/>
                      <a:pt x="126061" y="540497"/>
                    </a:cubicBezTo>
                    <a:cubicBezTo>
                      <a:pt x="138668" y="542072"/>
                      <a:pt x="149699" y="542072"/>
                      <a:pt x="159154" y="545224"/>
                    </a:cubicBezTo>
                    <a:cubicBezTo>
                      <a:pt x="168609" y="548377"/>
                      <a:pt x="178063" y="553103"/>
                      <a:pt x="182790" y="562558"/>
                    </a:cubicBezTo>
                    <a:cubicBezTo>
                      <a:pt x="176487" y="572013"/>
                      <a:pt x="167032" y="576739"/>
                      <a:pt x="156002" y="576739"/>
                    </a:cubicBezTo>
                    <a:cubicBezTo>
                      <a:pt x="144971" y="576739"/>
                      <a:pt x="133941" y="573588"/>
                      <a:pt x="121335" y="568861"/>
                    </a:cubicBezTo>
                    <a:cubicBezTo>
                      <a:pt x="110303" y="564135"/>
                      <a:pt x="99274" y="557830"/>
                      <a:pt x="92970" y="551528"/>
                    </a:cubicBezTo>
                    <a:cubicBezTo>
                      <a:pt x="89819" y="548377"/>
                      <a:pt x="86667" y="545224"/>
                      <a:pt x="85091" y="543649"/>
                    </a:cubicBezTo>
                    <a:cubicBezTo>
                      <a:pt x="83516" y="542072"/>
                      <a:pt x="81939" y="540497"/>
                      <a:pt x="81939" y="540497"/>
                    </a:cubicBezTo>
                    <a:close/>
                    <a:moveTo>
                      <a:pt x="31516" y="452253"/>
                    </a:moveTo>
                    <a:cubicBezTo>
                      <a:pt x="31516" y="452253"/>
                      <a:pt x="36243" y="453830"/>
                      <a:pt x="44122" y="455405"/>
                    </a:cubicBezTo>
                    <a:cubicBezTo>
                      <a:pt x="52002" y="458556"/>
                      <a:pt x="61457" y="461708"/>
                      <a:pt x="72487" y="464860"/>
                    </a:cubicBezTo>
                    <a:cubicBezTo>
                      <a:pt x="75638" y="464860"/>
                      <a:pt x="77215" y="466434"/>
                      <a:pt x="80367" y="468011"/>
                    </a:cubicBezTo>
                    <a:cubicBezTo>
                      <a:pt x="83518" y="469588"/>
                      <a:pt x="85093" y="471163"/>
                      <a:pt x="88245" y="472738"/>
                    </a:cubicBezTo>
                    <a:cubicBezTo>
                      <a:pt x="89821" y="474314"/>
                      <a:pt x="92973" y="475891"/>
                      <a:pt x="94548" y="477466"/>
                    </a:cubicBezTo>
                    <a:cubicBezTo>
                      <a:pt x="96125" y="479041"/>
                      <a:pt x="99276" y="480617"/>
                      <a:pt x="100851" y="482192"/>
                    </a:cubicBezTo>
                    <a:cubicBezTo>
                      <a:pt x="110306" y="488496"/>
                      <a:pt x="115034" y="496375"/>
                      <a:pt x="118186" y="507405"/>
                    </a:cubicBezTo>
                    <a:cubicBezTo>
                      <a:pt x="110306" y="515285"/>
                      <a:pt x="99276" y="515285"/>
                      <a:pt x="88245" y="512133"/>
                    </a:cubicBezTo>
                    <a:cubicBezTo>
                      <a:pt x="77215" y="508982"/>
                      <a:pt x="66184" y="501104"/>
                      <a:pt x="56729" y="490072"/>
                    </a:cubicBezTo>
                    <a:cubicBezTo>
                      <a:pt x="55154" y="488496"/>
                      <a:pt x="55154" y="486921"/>
                      <a:pt x="53577" y="485346"/>
                    </a:cubicBezTo>
                    <a:lnTo>
                      <a:pt x="52002" y="483769"/>
                    </a:lnTo>
                    <a:lnTo>
                      <a:pt x="50426" y="482192"/>
                    </a:lnTo>
                    <a:cubicBezTo>
                      <a:pt x="48849" y="480617"/>
                      <a:pt x="47274" y="477466"/>
                      <a:pt x="45699" y="475891"/>
                    </a:cubicBezTo>
                    <a:cubicBezTo>
                      <a:pt x="42547" y="471163"/>
                      <a:pt x="39396" y="466434"/>
                      <a:pt x="37819" y="463283"/>
                    </a:cubicBezTo>
                    <a:cubicBezTo>
                      <a:pt x="36243" y="460133"/>
                      <a:pt x="34668" y="456980"/>
                      <a:pt x="33091" y="455405"/>
                    </a:cubicBezTo>
                    <a:cubicBezTo>
                      <a:pt x="31516" y="453830"/>
                      <a:pt x="31516" y="452253"/>
                      <a:pt x="31516" y="452253"/>
                    </a:cubicBezTo>
                    <a:close/>
                    <a:moveTo>
                      <a:pt x="137094" y="408129"/>
                    </a:moveTo>
                    <a:cubicBezTo>
                      <a:pt x="137094" y="408129"/>
                      <a:pt x="138670" y="409706"/>
                      <a:pt x="138670" y="411281"/>
                    </a:cubicBezTo>
                    <a:cubicBezTo>
                      <a:pt x="140245" y="412857"/>
                      <a:pt x="140245" y="416009"/>
                      <a:pt x="141822" y="419161"/>
                    </a:cubicBezTo>
                    <a:cubicBezTo>
                      <a:pt x="141822" y="422312"/>
                      <a:pt x="143398" y="427039"/>
                      <a:pt x="144973" y="430190"/>
                    </a:cubicBezTo>
                    <a:cubicBezTo>
                      <a:pt x="146550" y="434918"/>
                      <a:pt x="148125" y="439645"/>
                      <a:pt x="148125" y="442797"/>
                    </a:cubicBezTo>
                    <a:cubicBezTo>
                      <a:pt x="149702" y="450676"/>
                      <a:pt x="149702" y="458555"/>
                      <a:pt x="149702" y="468009"/>
                    </a:cubicBezTo>
                    <a:cubicBezTo>
                      <a:pt x="149702" y="475889"/>
                      <a:pt x="148125" y="485344"/>
                      <a:pt x="140245" y="494799"/>
                    </a:cubicBezTo>
                    <a:cubicBezTo>
                      <a:pt x="129215" y="493222"/>
                      <a:pt x="122912" y="485344"/>
                      <a:pt x="119761" y="475889"/>
                    </a:cubicBezTo>
                    <a:cubicBezTo>
                      <a:pt x="118184" y="472738"/>
                      <a:pt x="118184" y="471161"/>
                      <a:pt x="116609" y="468009"/>
                    </a:cubicBezTo>
                    <a:cubicBezTo>
                      <a:pt x="116609" y="464858"/>
                      <a:pt x="116609" y="463283"/>
                      <a:pt x="116609" y="460131"/>
                    </a:cubicBezTo>
                    <a:cubicBezTo>
                      <a:pt x="116609" y="456980"/>
                      <a:pt x="118184" y="455403"/>
                      <a:pt x="118184" y="452251"/>
                    </a:cubicBezTo>
                    <a:cubicBezTo>
                      <a:pt x="118184" y="449100"/>
                      <a:pt x="119761" y="447525"/>
                      <a:pt x="119761" y="444373"/>
                    </a:cubicBezTo>
                    <a:cubicBezTo>
                      <a:pt x="122912" y="434918"/>
                      <a:pt x="127640" y="425464"/>
                      <a:pt x="130792" y="419161"/>
                    </a:cubicBezTo>
                    <a:cubicBezTo>
                      <a:pt x="132367" y="416009"/>
                      <a:pt x="133942" y="412857"/>
                      <a:pt x="135519" y="411281"/>
                    </a:cubicBezTo>
                    <a:cubicBezTo>
                      <a:pt x="137094" y="409706"/>
                      <a:pt x="137094" y="408129"/>
                      <a:pt x="137094" y="408129"/>
                    </a:cubicBezTo>
                    <a:close/>
                    <a:moveTo>
                      <a:pt x="6303" y="364008"/>
                    </a:moveTo>
                    <a:cubicBezTo>
                      <a:pt x="6303" y="364008"/>
                      <a:pt x="11030" y="365585"/>
                      <a:pt x="17334" y="370311"/>
                    </a:cubicBezTo>
                    <a:cubicBezTo>
                      <a:pt x="25213" y="375040"/>
                      <a:pt x="33091" y="379766"/>
                      <a:pt x="42547" y="386069"/>
                    </a:cubicBezTo>
                    <a:cubicBezTo>
                      <a:pt x="52002" y="390797"/>
                      <a:pt x="59880" y="398676"/>
                      <a:pt x="66183" y="406555"/>
                    </a:cubicBezTo>
                    <a:cubicBezTo>
                      <a:pt x="67760" y="408130"/>
                      <a:pt x="69335" y="411282"/>
                      <a:pt x="70912" y="412859"/>
                    </a:cubicBezTo>
                    <a:cubicBezTo>
                      <a:pt x="72487" y="414434"/>
                      <a:pt x="74063" y="417585"/>
                      <a:pt x="74063" y="419162"/>
                    </a:cubicBezTo>
                    <a:cubicBezTo>
                      <a:pt x="75638" y="422313"/>
                      <a:pt x="77215" y="428617"/>
                      <a:pt x="75638" y="433343"/>
                    </a:cubicBezTo>
                    <a:cubicBezTo>
                      <a:pt x="64608" y="436495"/>
                      <a:pt x="55154" y="434920"/>
                      <a:pt x="45699" y="428617"/>
                    </a:cubicBezTo>
                    <a:cubicBezTo>
                      <a:pt x="44122" y="427040"/>
                      <a:pt x="40971" y="425463"/>
                      <a:pt x="39396" y="423888"/>
                    </a:cubicBezTo>
                    <a:cubicBezTo>
                      <a:pt x="36244" y="422313"/>
                      <a:pt x="34667" y="419162"/>
                      <a:pt x="33091" y="417585"/>
                    </a:cubicBezTo>
                    <a:cubicBezTo>
                      <a:pt x="28364" y="414434"/>
                      <a:pt x="25213" y="409705"/>
                      <a:pt x="22061" y="404979"/>
                    </a:cubicBezTo>
                    <a:cubicBezTo>
                      <a:pt x="15758" y="395524"/>
                      <a:pt x="12606" y="384493"/>
                      <a:pt x="11030" y="376614"/>
                    </a:cubicBezTo>
                    <a:cubicBezTo>
                      <a:pt x="9455" y="373463"/>
                      <a:pt x="7878" y="368735"/>
                      <a:pt x="7878" y="367160"/>
                    </a:cubicBezTo>
                    <a:cubicBezTo>
                      <a:pt x="6303" y="365585"/>
                      <a:pt x="6303" y="364008"/>
                      <a:pt x="6303" y="364008"/>
                    </a:cubicBezTo>
                    <a:close/>
                    <a:moveTo>
                      <a:pt x="118184" y="340371"/>
                    </a:moveTo>
                    <a:cubicBezTo>
                      <a:pt x="118184" y="340371"/>
                      <a:pt x="118184" y="341948"/>
                      <a:pt x="118184" y="343523"/>
                    </a:cubicBezTo>
                    <a:cubicBezTo>
                      <a:pt x="118184" y="345098"/>
                      <a:pt x="119761" y="348251"/>
                      <a:pt x="119761" y="351402"/>
                    </a:cubicBezTo>
                    <a:cubicBezTo>
                      <a:pt x="119761" y="357706"/>
                      <a:pt x="121336" y="365584"/>
                      <a:pt x="121336" y="375039"/>
                    </a:cubicBezTo>
                    <a:cubicBezTo>
                      <a:pt x="121336" y="379767"/>
                      <a:pt x="121336" y="384493"/>
                      <a:pt x="121336" y="389221"/>
                    </a:cubicBezTo>
                    <a:cubicBezTo>
                      <a:pt x="121336" y="389221"/>
                      <a:pt x="121336" y="390796"/>
                      <a:pt x="121336" y="392371"/>
                    </a:cubicBezTo>
                    <a:cubicBezTo>
                      <a:pt x="121336" y="393948"/>
                      <a:pt x="121336" y="393948"/>
                      <a:pt x="121336" y="395525"/>
                    </a:cubicBezTo>
                    <a:cubicBezTo>
                      <a:pt x="121336" y="397100"/>
                      <a:pt x="119761" y="400251"/>
                      <a:pt x="119761" y="401826"/>
                    </a:cubicBezTo>
                    <a:cubicBezTo>
                      <a:pt x="116609" y="411283"/>
                      <a:pt x="110306" y="419161"/>
                      <a:pt x="100851" y="425464"/>
                    </a:cubicBezTo>
                    <a:cubicBezTo>
                      <a:pt x="96123" y="422312"/>
                      <a:pt x="92971" y="419161"/>
                      <a:pt x="91396" y="414434"/>
                    </a:cubicBezTo>
                    <a:cubicBezTo>
                      <a:pt x="89820" y="411283"/>
                      <a:pt x="88243" y="409706"/>
                      <a:pt x="88243" y="409706"/>
                    </a:cubicBezTo>
                    <a:cubicBezTo>
                      <a:pt x="86668" y="406554"/>
                      <a:pt x="86668" y="404979"/>
                      <a:pt x="86668" y="401826"/>
                    </a:cubicBezTo>
                    <a:cubicBezTo>
                      <a:pt x="86668" y="390796"/>
                      <a:pt x="89820" y="381342"/>
                      <a:pt x="94548" y="371887"/>
                    </a:cubicBezTo>
                    <a:cubicBezTo>
                      <a:pt x="97698" y="362432"/>
                      <a:pt x="104001" y="354552"/>
                      <a:pt x="108729" y="348251"/>
                    </a:cubicBezTo>
                    <a:cubicBezTo>
                      <a:pt x="111881" y="345098"/>
                      <a:pt x="113456" y="343523"/>
                      <a:pt x="115032" y="341948"/>
                    </a:cubicBezTo>
                    <a:cubicBezTo>
                      <a:pt x="116609" y="341948"/>
                      <a:pt x="118184" y="340371"/>
                      <a:pt x="118184" y="340371"/>
                    </a:cubicBezTo>
                    <a:close/>
                    <a:moveTo>
                      <a:pt x="111881" y="269461"/>
                    </a:moveTo>
                    <a:cubicBezTo>
                      <a:pt x="111881" y="269461"/>
                      <a:pt x="111881" y="272613"/>
                      <a:pt x="111881" y="278916"/>
                    </a:cubicBezTo>
                    <a:cubicBezTo>
                      <a:pt x="111881" y="280492"/>
                      <a:pt x="111881" y="282067"/>
                      <a:pt x="111881" y="283642"/>
                    </a:cubicBezTo>
                    <a:cubicBezTo>
                      <a:pt x="111881" y="286796"/>
                      <a:pt x="111881" y="288371"/>
                      <a:pt x="111881" y="289946"/>
                    </a:cubicBezTo>
                    <a:cubicBezTo>
                      <a:pt x="111881" y="294674"/>
                      <a:pt x="111881" y="297825"/>
                      <a:pt x="110306" y="302554"/>
                    </a:cubicBezTo>
                    <a:cubicBezTo>
                      <a:pt x="110306" y="305704"/>
                      <a:pt x="108729" y="310432"/>
                      <a:pt x="107154" y="315158"/>
                    </a:cubicBezTo>
                    <a:cubicBezTo>
                      <a:pt x="105578" y="316735"/>
                      <a:pt x="105578" y="319886"/>
                      <a:pt x="104003" y="321461"/>
                    </a:cubicBezTo>
                    <a:cubicBezTo>
                      <a:pt x="102426" y="323038"/>
                      <a:pt x="102426" y="326190"/>
                      <a:pt x="100851" y="327766"/>
                    </a:cubicBezTo>
                    <a:cubicBezTo>
                      <a:pt x="96123" y="335644"/>
                      <a:pt x="89820" y="343524"/>
                      <a:pt x="78790" y="346674"/>
                    </a:cubicBezTo>
                    <a:cubicBezTo>
                      <a:pt x="74062" y="343524"/>
                      <a:pt x="72485" y="338796"/>
                      <a:pt x="72485" y="334069"/>
                    </a:cubicBezTo>
                    <a:cubicBezTo>
                      <a:pt x="70910" y="332493"/>
                      <a:pt x="70910" y="329341"/>
                      <a:pt x="70910" y="327766"/>
                    </a:cubicBezTo>
                    <a:cubicBezTo>
                      <a:pt x="70910" y="324615"/>
                      <a:pt x="70910" y="323038"/>
                      <a:pt x="70910" y="319886"/>
                    </a:cubicBezTo>
                    <a:cubicBezTo>
                      <a:pt x="72485" y="315158"/>
                      <a:pt x="74062" y="310432"/>
                      <a:pt x="75638" y="305704"/>
                    </a:cubicBezTo>
                    <a:cubicBezTo>
                      <a:pt x="75638" y="304129"/>
                      <a:pt x="77213" y="304129"/>
                      <a:pt x="77213" y="302554"/>
                    </a:cubicBezTo>
                    <a:cubicBezTo>
                      <a:pt x="78790" y="302554"/>
                      <a:pt x="78790" y="300977"/>
                      <a:pt x="80365" y="300977"/>
                    </a:cubicBezTo>
                    <a:cubicBezTo>
                      <a:pt x="81940" y="299400"/>
                      <a:pt x="83516" y="296250"/>
                      <a:pt x="85093" y="294674"/>
                    </a:cubicBezTo>
                    <a:cubicBezTo>
                      <a:pt x="88243" y="289946"/>
                      <a:pt x="91396" y="286796"/>
                      <a:pt x="94548" y="283642"/>
                    </a:cubicBezTo>
                    <a:cubicBezTo>
                      <a:pt x="96123" y="282067"/>
                      <a:pt x="97698" y="280492"/>
                      <a:pt x="99274" y="278916"/>
                    </a:cubicBezTo>
                    <a:cubicBezTo>
                      <a:pt x="100851" y="277341"/>
                      <a:pt x="102426" y="277341"/>
                      <a:pt x="104003" y="275764"/>
                    </a:cubicBezTo>
                    <a:cubicBezTo>
                      <a:pt x="110306" y="271038"/>
                      <a:pt x="111881" y="269461"/>
                      <a:pt x="111881" y="269461"/>
                    </a:cubicBezTo>
                    <a:close/>
                    <a:moveTo>
                      <a:pt x="0" y="269461"/>
                    </a:moveTo>
                    <a:cubicBezTo>
                      <a:pt x="0" y="269461"/>
                      <a:pt x="4728" y="272613"/>
                      <a:pt x="11031" y="278916"/>
                    </a:cubicBezTo>
                    <a:cubicBezTo>
                      <a:pt x="15758" y="283642"/>
                      <a:pt x="23638" y="291522"/>
                      <a:pt x="31516" y="299400"/>
                    </a:cubicBezTo>
                    <a:cubicBezTo>
                      <a:pt x="33093" y="300977"/>
                      <a:pt x="34668" y="302554"/>
                      <a:pt x="34668" y="308857"/>
                    </a:cubicBezTo>
                    <a:cubicBezTo>
                      <a:pt x="36244" y="310432"/>
                      <a:pt x="37819" y="313583"/>
                      <a:pt x="39396" y="315158"/>
                    </a:cubicBezTo>
                    <a:cubicBezTo>
                      <a:pt x="42547" y="318311"/>
                      <a:pt x="45699" y="323038"/>
                      <a:pt x="47274" y="327766"/>
                    </a:cubicBezTo>
                    <a:cubicBezTo>
                      <a:pt x="48851" y="329341"/>
                      <a:pt x="50426" y="332493"/>
                      <a:pt x="50426" y="334069"/>
                    </a:cubicBezTo>
                    <a:cubicBezTo>
                      <a:pt x="50426" y="335644"/>
                      <a:pt x="52002" y="338796"/>
                      <a:pt x="52002" y="340373"/>
                    </a:cubicBezTo>
                    <a:cubicBezTo>
                      <a:pt x="53577" y="345099"/>
                      <a:pt x="52002" y="349827"/>
                      <a:pt x="50426" y="354554"/>
                    </a:cubicBezTo>
                    <a:cubicBezTo>
                      <a:pt x="39396" y="354554"/>
                      <a:pt x="29941" y="351402"/>
                      <a:pt x="22061" y="343524"/>
                    </a:cubicBezTo>
                    <a:cubicBezTo>
                      <a:pt x="20486" y="341947"/>
                      <a:pt x="18910" y="338796"/>
                      <a:pt x="17335" y="337219"/>
                    </a:cubicBezTo>
                    <a:cubicBezTo>
                      <a:pt x="15758" y="334069"/>
                      <a:pt x="15758" y="332493"/>
                      <a:pt x="14183" y="329341"/>
                    </a:cubicBezTo>
                    <a:cubicBezTo>
                      <a:pt x="11031" y="324615"/>
                      <a:pt x="7880" y="318311"/>
                      <a:pt x="6303" y="313583"/>
                    </a:cubicBezTo>
                    <a:cubicBezTo>
                      <a:pt x="4728" y="310432"/>
                      <a:pt x="3152" y="308857"/>
                      <a:pt x="3152" y="305703"/>
                    </a:cubicBezTo>
                    <a:cubicBezTo>
                      <a:pt x="3152" y="302554"/>
                      <a:pt x="1577" y="300977"/>
                      <a:pt x="1577" y="297825"/>
                    </a:cubicBezTo>
                    <a:cubicBezTo>
                      <a:pt x="1577" y="293099"/>
                      <a:pt x="0" y="288371"/>
                      <a:pt x="0" y="283642"/>
                    </a:cubicBezTo>
                    <a:cubicBezTo>
                      <a:pt x="0" y="275764"/>
                      <a:pt x="0" y="269461"/>
                      <a:pt x="0" y="269461"/>
                    </a:cubicBezTo>
                    <a:close/>
                    <a:moveTo>
                      <a:pt x="126064" y="201701"/>
                    </a:moveTo>
                    <a:cubicBezTo>
                      <a:pt x="126064" y="201701"/>
                      <a:pt x="124489" y="204853"/>
                      <a:pt x="122912" y="211156"/>
                    </a:cubicBezTo>
                    <a:cubicBezTo>
                      <a:pt x="122912" y="214307"/>
                      <a:pt x="121335" y="217459"/>
                      <a:pt x="119761" y="220611"/>
                    </a:cubicBezTo>
                    <a:cubicBezTo>
                      <a:pt x="118186" y="223762"/>
                      <a:pt x="118186" y="225339"/>
                      <a:pt x="116609" y="226914"/>
                    </a:cubicBezTo>
                    <a:cubicBezTo>
                      <a:pt x="115034" y="230065"/>
                      <a:pt x="115034" y="231642"/>
                      <a:pt x="113457" y="233217"/>
                    </a:cubicBezTo>
                    <a:cubicBezTo>
                      <a:pt x="111881" y="236369"/>
                      <a:pt x="110306" y="241097"/>
                      <a:pt x="107154" y="244247"/>
                    </a:cubicBezTo>
                    <a:cubicBezTo>
                      <a:pt x="105578" y="248975"/>
                      <a:pt x="102428" y="252127"/>
                      <a:pt x="99276" y="255278"/>
                    </a:cubicBezTo>
                    <a:cubicBezTo>
                      <a:pt x="92973" y="261581"/>
                      <a:pt x="85093" y="266308"/>
                      <a:pt x="74062" y="266308"/>
                    </a:cubicBezTo>
                    <a:cubicBezTo>
                      <a:pt x="72487" y="264733"/>
                      <a:pt x="70910" y="261581"/>
                      <a:pt x="70910" y="260007"/>
                    </a:cubicBezTo>
                    <a:cubicBezTo>
                      <a:pt x="69335" y="258430"/>
                      <a:pt x="69335" y="255278"/>
                      <a:pt x="69335" y="253703"/>
                    </a:cubicBezTo>
                    <a:cubicBezTo>
                      <a:pt x="69335" y="248975"/>
                      <a:pt x="70910" y="244247"/>
                      <a:pt x="72487" y="239520"/>
                    </a:cubicBezTo>
                    <a:cubicBezTo>
                      <a:pt x="74062" y="234794"/>
                      <a:pt x="77215" y="230065"/>
                      <a:pt x="80365" y="226914"/>
                    </a:cubicBezTo>
                    <a:cubicBezTo>
                      <a:pt x="81941" y="225339"/>
                      <a:pt x="83518" y="223762"/>
                      <a:pt x="85093" y="222187"/>
                    </a:cubicBezTo>
                    <a:cubicBezTo>
                      <a:pt x="86668" y="220611"/>
                      <a:pt x="89820" y="219036"/>
                      <a:pt x="91396" y="217459"/>
                    </a:cubicBezTo>
                    <a:cubicBezTo>
                      <a:pt x="99276" y="211156"/>
                      <a:pt x="108731" y="208004"/>
                      <a:pt x="115034" y="204853"/>
                    </a:cubicBezTo>
                    <a:cubicBezTo>
                      <a:pt x="121335" y="203278"/>
                      <a:pt x="126064" y="201701"/>
                      <a:pt x="126064" y="201701"/>
                    </a:cubicBezTo>
                    <a:close/>
                    <a:moveTo>
                      <a:pt x="15758" y="176489"/>
                    </a:moveTo>
                    <a:cubicBezTo>
                      <a:pt x="15758" y="176489"/>
                      <a:pt x="18909" y="181216"/>
                      <a:pt x="23637" y="187519"/>
                    </a:cubicBezTo>
                    <a:cubicBezTo>
                      <a:pt x="26789" y="190670"/>
                      <a:pt x="28364" y="193822"/>
                      <a:pt x="31515" y="198550"/>
                    </a:cubicBezTo>
                    <a:cubicBezTo>
                      <a:pt x="34667" y="203277"/>
                      <a:pt x="36242" y="208005"/>
                      <a:pt x="39395" y="212731"/>
                    </a:cubicBezTo>
                    <a:cubicBezTo>
                      <a:pt x="42547" y="217460"/>
                      <a:pt x="44122" y="222186"/>
                      <a:pt x="47273" y="228489"/>
                    </a:cubicBezTo>
                    <a:cubicBezTo>
                      <a:pt x="48848" y="233218"/>
                      <a:pt x="50425" y="237944"/>
                      <a:pt x="52002" y="242672"/>
                    </a:cubicBezTo>
                    <a:cubicBezTo>
                      <a:pt x="52002" y="247401"/>
                      <a:pt x="52002" y="252127"/>
                      <a:pt x="52002" y="256855"/>
                    </a:cubicBezTo>
                    <a:cubicBezTo>
                      <a:pt x="52002" y="258430"/>
                      <a:pt x="50425" y="261582"/>
                      <a:pt x="50425" y="263159"/>
                    </a:cubicBezTo>
                    <a:cubicBezTo>
                      <a:pt x="50425" y="264734"/>
                      <a:pt x="48848" y="267885"/>
                      <a:pt x="47273" y="269460"/>
                    </a:cubicBezTo>
                    <a:cubicBezTo>
                      <a:pt x="36242" y="267885"/>
                      <a:pt x="26789" y="261582"/>
                      <a:pt x="22061" y="252127"/>
                    </a:cubicBezTo>
                    <a:cubicBezTo>
                      <a:pt x="18909" y="247401"/>
                      <a:pt x="17334" y="242672"/>
                      <a:pt x="15758" y="236369"/>
                    </a:cubicBezTo>
                    <a:cubicBezTo>
                      <a:pt x="14181" y="230066"/>
                      <a:pt x="12606" y="225338"/>
                      <a:pt x="12606" y="219035"/>
                    </a:cubicBezTo>
                    <a:cubicBezTo>
                      <a:pt x="12606" y="217460"/>
                      <a:pt x="12606" y="214308"/>
                      <a:pt x="12606" y="211157"/>
                    </a:cubicBezTo>
                    <a:cubicBezTo>
                      <a:pt x="12606" y="208005"/>
                      <a:pt x="12606" y="206428"/>
                      <a:pt x="12606" y="203277"/>
                    </a:cubicBezTo>
                    <a:cubicBezTo>
                      <a:pt x="12606" y="198550"/>
                      <a:pt x="14181" y="193822"/>
                      <a:pt x="14181" y="189095"/>
                    </a:cubicBezTo>
                    <a:cubicBezTo>
                      <a:pt x="15758" y="181216"/>
                      <a:pt x="15758" y="176489"/>
                      <a:pt x="15758" y="176489"/>
                    </a:cubicBezTo>
                    <a:close/>
                    <a:moveTo>
                      <a:pt x="146548" y="140246"/>
                    </a:moveTo>
                    <a:cubicBezTo>
                      <a:pt x="149700" y="140246"/>
                      <a:pt x="152851" y="140246"/>
                      <a:pt x="154428" y="140246"/>
                    </a:cubicBezTo>
                    <a:cubicBezTo>
                      <a:pt x="156003" y="140246"/>
                      <a:pt x="157580" y="140246"/>
                      <a:pt x="157580" y="140246"/>
                    </a:cubicBezTo>
                    <a:cubicBezTo>
                      <a:pt x="157580" y="140246"/>
                      <a:pt x="156003" y="140246"/>
                      <a:pt x="156003" y="141821"/>
                    </a:cubicBezTo>
                    <a:cubicBezTo>
                      <a:pt x="154428" y="143398"/>
                      <a:pt x="152851" y="146549"/>
                      <a:pt x="152851" y="152852"/>
                    </a:cubicBezTo>
                    <a:cubicBezTo>
                      <a:pt x="151277" y="154427"/>
                      <a:pt x="151277" y="156004"/>
                      <a:pt x="149700" y="157579"/>
                    </a:cubicBezTo>
                    <a:cubicBezTo>
                      <a:pt x="149700" y="157579"/>
                      <a:pt x="148123" y="159156"/>
                      <a:pt x="148123" y="159156"/>
                    </a:cubicBezTo>
                    <a:cubicBezTo>
                      <a:pt x="148123" y="159156"/>
                      <a:pt x="146548" y="160732"/>
                      <a:pt x="146548" y="160732"/>
                    </a:cubicBezTo>
                    <a:cubicBezTo>
                      <a:pt x="144973" y="163884"/>
                      <a:pt x="141822" y="167034"/>
                      <a:pt x="138670" y="170185"/>
                    </a:cubicBezTo>
                    <a:cubicBezTo>
                      <a:pt x="135519" y="173337"/>
                      <a:pt x="132365" y="176490"/>
                      <a:pt x="129214" y="179642"/>
                    </a:cubicBezTo>
                    <a:cubicBezTo>
                      <a:pt x="127639" y="179642"/>
                      <a:pt x="127639" y="181217"/>
                      <a:pt x="126064" y="181217"/>
                    </a:cubicBezTo>
                    <a:cubicBezTo>
                      <a:pt x="124487" y="181217"/>
                      <a:pt x="124487" y="182792"/>
                      <a:pt x="122912" y="182792"/>
                    </a:cubicBezTo>
                    <a:cubicBezTo>
                      <a:pt x="119761" y="182792"/>
                      <a:pt x="118184" y="184368"/>
                      <a:pt x="116609" y="185943"/>
                    </a:cubicBezTo>
                    <a:cubicBezTo>
                      <a:pt x="113456" y="187520"/>
                      <a:pt x="108729" y="189095"/>
                      <a:pt x="104001" y="190671"/>
                    </a:cubicBezTo>
                    <a:cubicBezTo>
                      <a:pt x="99274" y="190671"/>
                      <a:pt x="92971" y="192248"/>
                      <a:pt x="88243" y="190671"/>
                    </a:cubicBezTo>
                    <a:cubicBezTo>
                      <a:pt x="86668" y="187520"/>
                      <a:pt x="86668" y="185943"/>
                      <a:pt x="86668" y="182792"/>
                    </a:cubicBezTo>
                    <a:cubicBezTo>
                      <a:pt x="86668" y="181217"/>
                      <a:pt x="88243" y="178065"/>
                      <a:pt x="88243" y="176490"/>
                    </a:cubicBezTo>
                    <a:cubicBezTo>
                      <a:pt x="89820" y="174913"/>
                      <a:pt x="89820" y="171762"/>
                      <a:pt x="91396" y="170185"/>
                    </a:cubicBezTo>
                    <a:cubicBezTo>
                      <a:pt x="91396" y="167034"/>
                      <a:pt x="92971" y="165459"/>
                      <a:pt x="94548" y="163884"/>
                    </a:cubicBezTo>
                    <a:cubicBezTo>
                      <a:pt x="97698" y="160732"/>
                      <a:pt x="100851" y="157579"/>
                      <a:pt x="105578" y="154427"/>
                    </a:cubicBezTo>
                    <a:cubicBezTo>
                      <a:pt x="110306" y="151276"/>
                      <a:pt x="115032" y="149701"/>
                      <a:pt x="119761" y="148126"/>
                    </a:cubicBezTo>
                    <a:cubicBezTo>
                      <a:pt x="121336" y="146549"/>
                      <a:pt x="124487" y="144974"/>
                      <a:pt x="126064" y="144974"/>
                    </a:cubicBezTo>
                    <a:cubicBezTo>
                      <a:pt x="127639" y="143398"/>
                      <a:pt x="130790" y="143398"/>
                      <a:pt x="132365" y="143398"/>
                    </a:cubicBezTo>
                    <a:cubicBezTo>
                      <a:pt x="137094" y="141821"/>
                      <a:pt x="141822" y="141821"/>
                      <a:pt x="146548" y="140246"/>
                    </a:cubicBezTo>
                    <a:close/>
                    <a:moveTo>
                      <a:pt x="56727" y="91396"/>
                    </a:moveTo>
                    <a:cubicBezTo>
                      <a:pt x="56727" y="91396"/>
                      <a:pt x="58304" y="96124"/>
                      <a:pt x="61455" y="104002"/>
                    </a:cubicBezTo>
                    <a:cubicBezTo>
                      <a:pt x="64607" y="110305"/>
                      <a:pt x="67758" y="121337"/>
                      <a:pt x="69335" y="130792"/>
                    </a:cubicBezTo>
                    <a:cubicBezTo>
                      <a:pt x="70910" y="135518"/>
                      <a:pt x="70910" y="141821"/>
                      <a:pt x="72487" y="146549"/>
                    </a:cubicBezTo>
                    <a:cubicBezTo>
                      <a:pt x="74062" y="152852"/>
                      <a:pt x="74062" y="157579"/>
                      <a:pt x="74062" y="162307"/>
                    </a:cubicBezTo>
                    <a:cubicBezTo>
                      <a:pt x="72487" y="165459"/>
                      <a:pt x="72487" y="168610"/>
                      <a:pt x="72487" y="170185"/>
                    </a:cubicBezTo>
                    <a:cubicBezTo>
                      <a:pt x="72487" y="171762"/>
                      <a:pt x="72487" y="174913"/>
                      <a:pt x="70910" y="176488"/>
                    </a:cubicBezTo>
                    <a:cubicBezTo>
                      <a:pt x="70910" y="178065"/>
                      <a:pt x="69335" y="181217"/>
                      <a:pt x="67758" y="182792"/>
                    </a:cubicBezTo>
                    <a:cubicBezTo>
                      <a:pt x="66182" y="184368"/>
                      <a:pt x="64607" y="187520"/>
                      <a:pt x="59880" y="189095"/>
                    </a:cubicBezTo>
                    <a:cubicBezTo>
                      <a:pt x="55152" y="185943"/>
                      <a:pt x="50425" y="182792"/>
                      <a:pt x="47274" y="179640"/>
                    </a:cubicBezTo>
                    <a:cubicBezTo>
                      <a:pt x="44121" y="174913"/>
                      <a:pt x="42546" y="170185"/>
                      <a:pt x="40969" y="165459"/>
                    </a:cubicBezTo>
                    <a:cubicBezTo>
                      <a:pt x="40969" y="162307"/>
                      <a:pt x="39394" y="160731"/>
                      <a:pt x="39394" y="157579"/>
                    </a:cubicBezTo>
                    <a:cubicBezTo>
                      <a:pt x="39394" y="156004"/>
                      <a:pt x="39394" y="152852"/>
                      <a:pt x="39394" y="149701"/>
                    </a:cubicBezTo>
                    <a:cubicBezTo>
                      <a:pt x="39394" y="143398"/>
                      <a:pt x="40969" y="138670"/>
                      <a:pt x="40969" y="132366"/>
                    </a:cubicBezTo>
                    <a:cubicBezTo>
                      <a:pt x="44121" y="121337"/>
                      <a:pt x="47274" y="110305"/>
                      <a:pt x="50425" y="102427"/>
                    </a:cubicBezTo>
                    <a:cubicBezTo>
                      <a:pt x="52000" y="99276"/>
                      <a:pt x="53577" y="96124"/>
                      <a:pt x="55152" y="94548"/>
                    </a:cubicBezTo>
                    <a:cubicBezTo>
                      <a:pt x="56727" y="92973"/>
                      <a:pt x="56727" y="91396"/>
                      <a:pt x="56727" y="91396"/>
                    </a:cubicBezTo>
                    <a:close/>
                    <a:moveTo>
                      <a:pt x="176489" y="85093"/>
                    </a:moveTo>
                    <a:cubicBezTo>
                      <a:pt x="181217" y="85093"/>
                      <a:pt x="185944" y="85093"/>
                      <a:pt x="189095" y="85093"/>
                    </a:cubicBezTo>
                    <a:cubicBezTo>
                      <a:pt x="196975" y="85093"/>
                      <a:pt x="200125" y="86668"/>
                      <a:pt x="200125" y="86668"/>
                    </a:cubicBezTo>
                    <a:cubicBezTo>
                      <a:pt x="200125" y="86668"/>
                      <a:pt x="200125" y="86668"/>
                      <a:pt x="198550" y="88245"/>
                    </a:cubicBezTo>
                    <a:cubicBezTo>
                      <a:pt x="198550" y="88245"/>
                      <a:pt x="195398" y="91396"/>
                      <a:pt x="193824" y="92973"/>
                    </a:cubicBezTo>
                    <a:cubicBezTo>
                      <a:pt x="192247" y="96123"/>
                      <a:pt x="189095" y="97699"/>
                      <a:pt x="185944" y="100851"/>
                    </a:cubicBezTo>
                    <a:cubicBezTo>
                      <a:pt x="182792" y="104002"/>
                      <a:pt x="179641" y="105577"/>
                      <a:pt x="176489" y="108731"/>
                    </a:cubicBezTo>
                    <a:cubicBezTo>
                      <a:pt x="171761" y="111880"/>
                      <a:pt x="168609" y="113457"/>
                      <a:pt x="163883" y="116609"/>
                    </a:cubicBezTo>
                    <a:cubicBezTo>
                      <a:pt x="160731" y="118185"/>
                      <a:pt x="156003" y="119760"/>
                      <a:pt x="151276" y="121335"/>
                    </a:cubicBezTo>
                    <a:cubicBezTo>
                      <a:pt x="141822" y="124488"/>
                      <a:pt x="132367" y="124488"/>
                      <a:pt x="122912" y="119760"/>
                    </a:cubicBezTo>
                    <a:cubicBezTo>
                      <a:pt x="122912" y="115032"/>
                      <a:pt x="122912" y="110305"/>
                      <a:pt x="124487" y="105577"/>
                    </a:cubicBezTo>
                    <a:cubicBezTo>
                      <a:pt x="127640" y="102426"/>
                      <a:pt x="130792" y="99274"/>
                      <a:pt x="133942" y="96123"/>
                    </a:cubicBezTo>
                    <a:cubicBezTo>
                      <a:pt x="141822" y="89820"/>
                      <a:pt x="152851" y="86668"/>
                      <a:pt x="162308" y="86668"/>
                    </a:cubicBezTo>
                    <a:cubicBezTo>
                      <a:pt x="167034" y="85093"/>
                      <a:pt x="171761" y="85093"/>
                      <a:pt x="176489" y="85093"/>
                    </a:cubicBezTo>
                    <a:close/>
                    <a:moveTo>
                      <a:pt x="115032" y="18909"/>
                    </a:moveTo>
                    <a:cubicBezTo>
                      <a:pt x="115032" y="18909"/>
                      <a:pt x="115032" y="23636"/>
                      <a:pt x="116609" y="31515"/>
                    </a:cubicBezTo>
                    <a:cubicBezTo>
                      <a:pt x="116609" y="36244"/>
                      <a:pt x="118184" y="40970"/>
                      <a:pt x="118184" y="45697"/>
                    </a:cubicBezTo>
                    <a:cubicBezTo>
                      <a:pt x="118184" y="48850"/>
                      <a:pt x="118184" y="50425"/>
                      <a:pt x="118184" y="53576"/>
                    </a:cubicBezTo>
                    <a:cubicBezTo>
                      <a:pt x="118184" y="56728"/>
                      <a:pt x="118184" y="58303"/>
                      <a:pt x="118184" y="61456"/>
                    </a:cubicBezTo>
                    <a:cubicBezTo>
                      <a:pt x="118184" y="72486"/>
                      <a:pt x="118184" y="83515"/>
                      <a:pt x="115032" y="92972"/>
                    </a:cubicBezTo>
                    <a:cubicBezTo>
                      <a:pt x="113455" y="97698"/>
                      <a:pt x="111880" y="102426"/>
                      <a:pt x="108729" y="105578"/>
                    </a:cubicBezTo>
                    <a:cubicBezTo>
                      <a:pt x="105577" y="108730"/>
                      <a:pt x="102426" y="111881"/>
                      <a:pt x="97697" y="115031"/>
                    </a:cubicBezTo>
                    <a:cubicBezTo>
                      <a:pt x="88243" y="107153"/>
                      <a:pt x="85091" y="97698"/>
                      <a:pt x="83516" y="86669"/>
                    </a:cubicBezTo>
                    <a:cubicBezTo>
                      <a:pt x="83516" y="81940"/>
                      <a:pt x="83516" y="75637"/>
                      <a:pt x="85091" y="70911"/>
                    </a:cubicBezTo>
                    <a:cubicBezTo>
                      <a:pt x="85091" y="66183"/>
                      <a:pt x="88243" y="59879"/>
                      <a:pt x="89819" y="55153"/>
                    </a:cubicBezTo>
                    <a:cubicBezTo>
                      <a:pt x="92971" y="50425"/>
                      <a:pt x="96122" y="45697"/>
                      <a:pt x="97697" y="40970"/>
                    </a:cubicBezTo>
                    <a:cubicBezTo>
                      <a:pt x="100849" y="36244"/>
                      <a:pt x="104001" y="33092"/>
                      <a:pt x="105577" y="29939"/>
                    </a:cubicBezTo>
                    <a:cubicBezTo>
                      <a:pt x="108729" y="26789"/>
                      <a:pt x="110304" y="23636"/>
                      <a:pt x="111880" y="22061"/>
                    </a:cubicBezTo>
                    <a:cubicBezTo>
                      <a:pt x="113455" y="20486"/>
                      <a:pt x="115032" y="18909"/>
                      <a:pt x="115032" y="18909"/>
                    </a:cubicBezTo>
                    <a:close/>
                    <a:moveTo>
                      <a:pt x="212731" y="0"/>
                    </a:moveTo>
                    <a:cubicBezTo>
                      <a:pt x="212731" y="0"/>
                      <a:pt x="214306" y="0"/>
                      <a:pt x="214306" y="0"/>
                    </a:cubicBezTo>
                    <a:cubicBezTo>
                      <a:pt x="214306" y="0"/>
                      <a:pt x="212731" y="0"/>
                      <a:pt x="212731" y="1577"/>
                    </a:cubicBezTo>
                    <a:cubicBezTo>
                      <a:pt x="211154" y="3152"/>
                      <a:pt x="209579" y="6303"/>
                      <a:pt x="208003" y="9455"/>
                    </a:cubicBezTo>
                    <a:cubicBezTo>
                      <a:pt x="203276" y="15758"/>
                      <a:pt x="198548" y="23638"/>
                      <a:pt x="193821" y="31516"/>
                    </a:cubicBezTo>
                    <a:cubicBezTo>
                      <a:pt x="190670" y="34667"/>
                      <a:pt x="187518" y="39396"/>
                      <a:pt x="184367" y="42547"/>
                    </a:cubicBezTo>
                    <a:cubicBezTo>
                      <a:pt x="182790" y="44122"/>
                      <a:pt x="181215" y="45699"/>
                      <a:pt x="179638" y="47274"/>
                    </a:cubicBezTo>
                    <a:cubicBezTo>
                      <a:pt x="178064" y="48850"/>
                      <a:pt x="176487" y="50425"/>
                      <a:pt x="174912" y="52002"/>
                    </a:cubicBezTo>
                    <a:cubicBezTo>
                      <a:pt x="170184" y="55154"/>
                      <a:pt x="167032" y="56729"/>
                      <a:pt x="162306" y="58305"/>
                    </a:cubicBezTo>
                    <a:cubicBezTo>
                      <a:pt x="159154" y="59880"/>
                      <a:pt x="154426" y="59880"/>
                      <a:pt x="151274" y="59880"/>
                    </a:cubicBezTo>
                    <a:cubicBezTo>
                      <a:pt x="141819" y="72486"/>
                      <a:pt x="132365" y="86669"/>
                      <a:pt x="122910" y="99276"/>
                    </a:cubicBezTo>
                    <a:cubicBezTo>
                      <a:pt x="89819" y="151276"/>
                      <a:pt x="64607" y="209581"/>
                      <a:pt x="61455" y="272613"/>
                    </a:cubicBezTo>
                    <a:cubicBezTo>
                      <a:pt x="58303" y="324613"/>
                      <a:pt x="70910" y="376615"/>
                      <a:pt x="91394" y="425464"/>
                    </a:cubicBezTo>
                    <a:cubicBezTo>
                      <a:pt x="102426" y="450676"/>
                      <a:pt x="115032" y="475889"/>
                      <a:pt x="133941" y="497950"/>
                    </a:cubicBezTo>
                    <a:lnTo>
                      <a:pt x="175357" y="531286"/>
                    </a:lnTo>
                    <a:lnTo>
                      <a:pt x="165457" y="505830"/>
                    </a:lnTo>
                    <a:cubicBezTo>
                      <a:pt x="163882" y="496375"/>
                      <a:pt x="163882" y="485346"/>
                      <a:pt x="165457" y="479041"/>
                    </a:cubicBezTo>
                    <a:cubicBezTo>
                      <a:pt x="165457" y="475891"/>
                      <a:pt x="167034" y="472738"/>
                      <a:pt x="167034" y="471163"/>
                    </a:cubicBezTo>
                    <a:cubicBezTo>
                      <a:pt x="168609" y="469588"/>
                      <a:pt x="168609" y="468011"/>
                      <a:pt x="168609" y="468011"/>
                    </a:cubicBezTo>
                    <a:cubicBezTo>
                      <a:pt x="168609" y="468011"/>
                      <a:pt x="168609" y="468011"/>
                      <a:pt x="170185" y="469588"/>
                    </a:cubicBezTo>
                    <a:cubicBezTo>
                      <a:pt x="171760" y="469588"/>
                      <a:pt x="173337" y="472738"/>
                      <a:pt x="174912" y="474314"/>
                    </a:cubicBezTo>
                    <a:cubicBezTo>
                      <a:pt x="178064" y="477466"/>
                      <a:pt x="184367" y="483769"/>
                      <a:pt x="189095" y="491649"/>
                    </a:cubicBezTo>
                    <a:cubicBezTo>
                      <a:pt x="193821" y="499527"/>
                      <a:pt x="198550" y="507405"/>
                      <a:pt x="201701" y="516862"/>
                    </a:cubicBezTo>
                    <a:cubicBezTo>
                      <a:pt x="204853" y="526315"/>
                      <a:pt x="206428" y="535771"/>
                      <a:pt x="201701" y="546801"/>
                    </a:cubicBezTo>
                    <a:lnTo>
                      <a:pt x="183042" y="537471"/>
                    </a:lnTo>
                    <a:lnTo>
                      <a:pt x="198548" y="549952"/>
                    </a:lnTo>
                    <a:cubicBezTo>
                      <a:pt x="210367" y="556649"/>
                      <a:pt x="223466" y="563444"/>
                      <a:pt x="237476" y="570215"/>
                    </a:cubicBezTo>
                    <a:lnTo>
                      <a:pt x="254525" y="577940"/>
                    </a:lnTo>
                    <a:lnTo>
                      <a:pt x="252125" y="576740"/>
                    </a:lnTo>
                    <a:cubicBezTo>
                      <a:pt x="244247" y="570437"/>
                      <a:pt x="237944" y="560982"/>
                      <a:pt x="233216" y="551527"/>
                    </a:cubicBezTo>
                    <a:cubicBezTo>
                      <a:pt x="230066" y="542073"/>
                      <a:pt x="226913" y="532618"/>
                      <a:pt x="223761" y="526315"/>
                    </a:cubicBezTo>
                    <a:cubicBezTo>
                      <a:pt x="222186" y="521588"/>
                      <a:pt x="222186" y="518435"/>
                      <a:pt x="222186" y="516860"/>
                    </a:cubicBezTo>
                    <a:cubicBezTo>
                      <a:pt x="222186" y="515283"/>
                      <a:pt x="222186" y="513708"/>
                      <a:pt x="222186" y="513708"/>
                    </a:cubicBezTo>
                    <a:cubicBezTo>
                      <a:pt x="222186" y="513708"/>
                      <a:pt x="226913" y="515283"/>
                      <a:pt x="231641" y="518435"/>
                    </a:cubicBezTo>
                    <a:cubicBezTo>
                      <a:pt x="237944" y="521588"/>
                      <a:pt x="244247" y="526315"/>
                      <a:pt x="252125" y="532618"/>
                    </a:cubicBezTo>
                    <a:cubicBezTo>
                      <a:pt x="260005" y="538921"/>
                      <a:pt x="266308" y="545224"/>
                      <a:pt x="271036" y="553104"/>
                    </a:cubicBezTo>
                    <a:cubicBezTo>
                      <a:pt x="275762" y="560982"/>
                      <a:pt x="278914" y="570437"/>
                      <a:pt x="278914" y="581467"/>
                    </a:cubicBezTo>
                    <a:lnTo>
                      <a:pt x="265579" y="582949"/>
                    </a:lnTo>
                    <a:lnTo>
                      <a:pt x="281869" y="590330"/>
                    </a:lnTo>
                    <a:lnTo>
                      <a:pt x="353677" y="617791"/>
                    </a:lnTo>
                    <a:lnTo>
                      <a:pt x="322658" y="617791"/>
                    </a:lnTo>
                    <a:lnTo>
                      <a:pt x="305308" y="609240"/>
                    </a:lnTo>
                    <a:cubicBezTo>
                      <a:pt x="287581" y="600771"/>
                      <a:pt x="271036" y="593287"/>
                      <a:pt x="256853" y="587771"/>
                    </a:cubicBezTo>
                    <a:cubicBezTo>
                      <a:pt x="220609" y="573588"/>
                      <a:pt x="185942" y="557830"/>
                      <a:pt x="156002" y="532617"/>
                    </a:cubicBezTo>
                    <a:cubicBezTo>
                      <a:pt x="124487" y="505830"/>
                      <a:pt x="100849" y="471162"/>
                      <a:pt x="85091" y="431767"/>
                    </a:cubicBezTo>
                    <a:cubicBezTo>
                      <a:pt x="66181" y="384493"/>
                      <a:pt x="52000" y="335644"/>
                      <a:pt x="53575" y="283642"/>
                    </a:cubicBezTo>
                    <a:cubicBezTo>
                      <a:pt x="55152" y="239520"/>
                      <a:pt x="66181" y="195398"/>
                      <a:pt x="85091" y="154428"/>
                    </a:cubicBezTo>
                    <a:cubicBezTo>
                      <a:pt x="100849" y="121337"/>
                      <a:pt x="121335" y="88244"/>
                      <a:pt x="144971" y="59880"/>
                    </a:cubicBezTo>
                    <a:cubicBezTo>
                      <a:pt x="144971" y="55154"/>
                      <a:pt x="144971" y="52002"/>
                      <a:pt x="144971" y="47274"/>
                    </a:cubicBezTo>
                    <a:cubicBezTo>
                      <a:pt x="146548" y="42547"/>
                      <a:pt x="148123" y="37819"/>
                      <a:pt x="151274" y="33092"/>
                    </a:cubicBezTo>
                    <a:cubicBezTo>
                      <a:pt x="156002" y="25213"/>
                      <a:pt x="165457" y="18910"/>
                      <a:pt x="179638" y="11031"/>
                    </a:cubicBezTo>
                    <a:cubicBezTo>
                      <a:pt x="187518" y="6303"/>
                      <a:pt x="196973" y="3152"/>
                      <a:pt x="204851" y="1577"/>
                    </a:cubicBezTo>
                    <a:cubicBezTo>
                      <a:pt x="208003" y="1577"/>
                      <a:pt x="211154" y="0"/>
                      <a:pt x="2127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91" name="powerpoint template design by DAJU_PPT正版来源小红书大橘PPT微信DAJU_PPT请勿抄袭搬运！盗版必究！-4">
                <a:extLst>
                  <a:ext uri="{FF2B5EF4-FFF2-40B4-BE49-F238E27FC236}">
                    <a16:creationId xmlns:a16="http://schemas.microsoft.com/office/drawing/2014/main" id="{4CEC6050-6B4C-7893-6F34-D1036C147B2B}"/>
                  </a:ext>
                </a:extLst>
              </p:cNvPr>
              <p:cNvSpPr/>
              <p:nvPr/>
            </p:nvSpPr>
            <p:spPr>
              <a:xfrm>
                <a:off x="2754373" y="1812282"/>
                <a:ext cx="337123" cy="621480"/>
              </a:xfrm>
              <a:custGeom>
                <a:avLst/>
                <a:gdLst>
                  <a:gd name="connsiteX0" fmla="*/ 99179 w 337123"/>
                  <a:gd name="connsiteY0" fmla="*/ 586193 h 621480"/>
                  <a:gd name="connsiteX1" fmla="*/ 132270 w 337123"/>
                  <a:gd name="connsiteY1" fmla="*/ 590920 h 621480"/>
                  <a:gd name="connsiteX2" fmla="*/ 160634 w 337123"/>
                  <a:gd name="connsiteY2" fmla="*/ 598800 h 621480"/>
                  <a:gd name="connsiteX3" fmla="*/ 173240 w 337123"/>
                  <a:gd name="connsiteY3" fmla="*/ 603526 h 621480"/>
                  <a:gd name="connsiteX4" fmla="*/ 160634 w 337123"/>
                  <a:gd name="connsiteY4" fmla="*/ 609831 h 621480"/>
                  <a:gd name="connsiteX5" fmla="*/ 130695 w 337123"/>
                  <a:gd name="connsiteY5" fmla="*/ 619284 h 621480"/>
                  <a:gd name="connsiteX6" fmla="*/ 94452 w 337123"/>
                  <a:gd name="connsiteY6" fmla="*/ 617709 h 621480"/>
                  <a:gd name="connsiteX7" fmla="*/ 70815 w 337123"/>
                  <a:gd name="connsiteY7" fmla="*/ 597225 h 621480"/>
                  <a:gd name="connsiteX8" fmla="*/ 84996 w 337123"/>
                  <a:gd name="connsiteY8" fmla="*/ 589345 h 621480"/>
                  <a:gd name="connsiteX9" fmla="*/ 99179 w 337123"/>
                  <a:gd name="connsiteY9" fmla="*/ 586193 h 621480"/>
                  <a:gd name="connsiteX10" fmla="*/ 211062 w 337123"/>
                  <a:gd name="connsiteY10" fmla="*/ 538920 h 621480"/>
                  <a:gd name="connsiteX11" fmla="*/ 239426 w 337123"/>
                  <a:gd name="connsiteY11" fmla="*/ 538920 h 621480"/>
                  <a:gd name="connsiteX12" fmla="*/ 253607 w 337123"/>
                  <a:gd name="connsiteY12" fmla="*/ 538920 h 621480"/>
                  <a:gd name="connsiteX13" fmla="*/ 250456 w 337123"/>
                  <a:gd name="connsiteY13" fmla="*/ 542072 h 621480"/>
                  <a:gd name="connsiteX14" fmla="*/ 242577 w 337123"/>
                  <a:gd name="connsiteY14" fmla="*/ 549951 h 621480"/>
                  <a:gd name="connsiteX15" fmla="*/ 214213 w 337123"/>
                  <a:gd name="connsiteY15" fmla="*/ 567284 h 621480"/>
                  <a:gd name="connsiteX16" fmla="*/ 181121 w 337123"/>
                  <a:gd name="connsiteY16" fmla="*/ 575162 h 621480"/>
                  <a:gd name="connsiteX17" fmla="*/ 154333 w 337123"/>
                  <a:gd name="connsiteY17" fmla="*/ 560981 h 621480"/>
                  <a:gd name="connsiteX18" fmla="*/ 177971 w 337123"/>
                  <a:gd name="connsiteY18" fmla="*/ 543647 h 621480"/>
                  <a:gd name="connsiteX19" fmla="*/ 211062 w 337123"/>
                  <a:gd name="connsiteY19" fmla="*/ 538920 h 621480"/>
                  <a:gd name="connsiteX20" fmla="*/ 113363 w 337123"/>
                  <a:gd name="connsiteY20" fmla="*/ 510555 h 621480"/>
                  <a:gd name="connsiteX21" fmla="*/ 113363 w 337123"/>
                  <a:gd name="connsiteY21" fmla="*/ 513707 h 621480"/>
                  <a:gd name="connsiteX22" fmla="*/ 111788 w 337123"/>
                  <a:gd name="connsiteY22" fmla="*/ 523161 h 621480"/>
                  <a:gd name="connsiteX23" fmla="*/ 103908 w 337123"/>
                  <a:gd name="connsiteY23" fmla="*/ 549951 h 621480"/>
                  <a:gd name="connsiteX24" fmla="*/ 84998 w 337123"/>
                  <a:gd name="connsiteY24" fmla="*/ 575162 h 621480"/>
                  <a:gd name="connsiteX25" fmla="*/ 72392 w 337123"/>
                  <a:gd name="connsiteY25" fmla="*/ 581467 h 621480"/>
                  <a:gd name="connsiteX26" fmla="*/ 56634 w 337123"/>
                  <a:gd name="connsiteY26" fmla="*/ 578314 h 621480"/>
                  <a:gd name="connsiteX27" fmla="*/ 64514 w 337123"/>
                  <a:gd name="connsiteY27" fmla="*/ 549951 h 621480"/>
                  <a:gd name="connsiteX28" fmla="*/ 83422 w 337123"/>
                  <a:gd name="connsiteY28" fmla="*/ 529465 h 621480"/>
                  <a:gd name="connsiteX29" fmla="*/ 103908 w 337123"/>
                  <a:gd name="connsiteY29" fmla="*/ 515282 h 621480"/>
                  <a:gd name="connsiteX30" fmla="*/ 113363 w 337123"/>
                  <a:gd name="connsiteY30" fmla="*/ 510555 h 621480"/>
                  <a:gd name="connsiteX31" fmla="*/ 170091 w 337123"/>
                  <a:gd name="connsiteY31" fmla="*/ 466433 h 621480"/>
                  <a:gd name="connsiteX32" fmla="*/ 171666 w 337123"/>
                  <a:gd name="connsiteY32" fmla="*/ 469585 h 621480"/>
                  <a:gd name="connsiteX33" fmla="*/ 173243 w 337123"/>
                  <a:gd name="connsiteY33" fmla="*/ 477464 h 621480"/>
                  <a:gd name="connsiteX34" fmla="*/ 173243 w 337123"/>
                  <a:gd name="connsiteY34" fmla="*/ 504252 h 621480"/>
                  <a:gd name="connsiteX35" fmla="*/ 162212 w 337123"/>
                  <a:gd name="connsiteY35" fmla="*/ 532616 h 621480"/>
                  <a:gd name="connsiteX36" fmla="*/ 136999 w 337123"/>
                  <a:gd name="connsiteY36" fmla="*/ 545222 h 621480"/>
                  <a:gd name="connsiteX37" fmla="*/ 135424 w 337123"/>
                  <a:gd name="connsiteY37" fmla="*/ 515283 h 621480"/>
                  <a:gd name="connsiteX38" fmla="*/ 149605 w 337123"/>
                  <a:gd name="connsiteY38" fmla="*/ 490071 h 621480"/>
                  <a:gd name="connsiteX39" fmla="*/ 163788 w 337123"/>
                  <a:gd name="connsiteY39" fmla="*/ 472736 h 621480"/>
                  <a:gd name="connsiteX40" fmla="*/ 168515 w 337123"/>
                  <a:gd name="connsiteY40" fmla="*/ 468010 h 621480"/>
                  <a:gd name="connsiteX41" fmla="*/ 170091 w 337123"/>
                  <a:gd name="connsiteY41" fmla="*/ 466433 h 621480"/>
                  <a:gd name="connsiteX42" fmla="*/ 308759 w 337123"/>
                  <a:gd name="connsiteY42" fmla="*/ 452252 h 621480"/>
                  <a:gd name="connsiteX43" fmla="*/ 307183 w 337123"/>
                  <a:gd name="connsiteY43" fmla="*/ 455404 h 621480"/>
                  <a:gd name="connsiteX44" fmla="*/ 302456 w 337123"/>
                  <a:gd name="connsiteY44" fmla="*/ 463283 h 621480"/>
                  <a:gd name="connsiteX45" fmla="*/ 294578 w 337123"/>
                  <a:gd name="connsiteY45" fmla="*/ 475890 h 621480"/>
                  <a:gd name="connsiteX46" fmla="*/ 289850 w 337123"/>
                  <a:gd name="connsiteY46" fmla="*/ 482191 h 621480"/>
                  <a:gd name="connsiteX47" fmla="*/ 288275 w 337123"/>
                  <a:gd name="connsiteY47" fmla="*/ 483768 h 621480"/>
                  <a:gd name="connsiteX48" fmla="*/ 286698 w 337123"/>
                  <a:gd name="connsiteY48" fmla="*/ 485345 h 621480"/>
                  <a:gd name="connsiteX49" fmla="*/ 283546 w 337123"/>
                  <a:gd name="connsiteY49" fmla="*/ 490071 h 621480"/>
                  <a:gd name="connsiteX50" fmla="*/ 253607 w 337123"/>
                  <a:gd name="connsiteY50" fmla="*/ 513709 h 621480"/>
                  <a:gd name="connsiteX51" fmla="*/ 223666 w 337123"/>
                  <a:gd name="connsiteY51" fmla="*/ 508981 h 621480"/>
                  <a:gd name="connsiteX52" fmla="*/ 241001 w 337123"/>
                  <a:gd name="connsiteY52" fmla="*/ 483768 h 621480"/>
                  <a:gd name="connsiteX53" fmla="*/ 247304 w 337123"/>
                  <a:gd name="connsiteY53" fmla="*/ 479041 h 621480"/>
                  <a:gd name="connsiteX54" fmla="*/ 253607 w 337123"/>
                  <a:gd name="connsiteY54" fmla="*/ 474313 h 621480"/>
                  <a:gd name="connsiteX55" fmla="*/ 261485 w 337123"/>
                  <a:gd name="connsiteY55" fmla="*/ 469587 h 621480"/>
                  <a:gd name="connsiteX56" fmla="*/ 269365 w 337123"/>
                  <a:gd name="connsiteY56" fmla="*/ 466433 h 621480"/>
                  <a:gd name="connsiteX57" fmla="*/ 296153 w 337123"/>
                  <a:gd name="connsiteY57" fmla="*/ 455404 h 621480"/>
                  <a:gd name="connsiteX58" fmla="*/ 308759 w 337123"/>
                  <a:gd name="connsiteY58" fmla="*/ 452252 h 621480"/>
                  <a:gd name="connsiteX59" fmla="*/ 200031 w 337123"/>
                  <a:gd name="connsiteY59" fmla="*/ 408130 h 621480"/>
                  <a:gd name="connsiteX60" fmla="*/ 201607 w 337123"/>
                  <a:gd name="connsiteY60" fmla="*/ 411282 h 621480"/>
                  <a:gd name="connsiteX61" fmla="*/ 206334 w 337123"/>
                  <a:gd name="connsiteY61" fmla="*/ 419160 h 621480"/>
                  <a:gd name="connsiteX62" fmla="*/ 217365 w 337123"/>
                  <a:gd name="connsiteY62" fmla="*/ 444373 h 621480"/>
                  <a:gd name="connsiteX63" fmla="*/ 217365 w 337123"/>
                  <a:gd name="connsiteY63" fmla="*/ 452252 h 621480"/>
                  <a:gd name="connsiteX64" fmla="*/ 218940 w 337123"/>
                  <a:gd name="connsiteY64" fmla="*/ 460131 h 621480"/>
                  <a:gd name="connsiteX65" fmla="*/ 218940 w 337123"/>
                  <a:gd name="connsiteY65" fmla="*/ 468010 h 621480"/>
                  <a:gd name="connsiteX66" fmla="*/ 217365 w 337123"/>
                  <a:gd name="connsiteY66" fmla="*/ 475889 h 621480"/>
                  <a:gd name="connsiteX67" fmla="*/ 196879 w 337123"/>
                  <a:gd name="connsiteY67" fmla="*/ 494800 h 621480"/>
                  <a:gd name="connsiteX68" fmla="*/ 187424 w 337123"/>
                  <a:gd name="connsiteY68" fmla="*/ 468010 h 621480"/>
                  <a:gd name="connsiteX69" fmla="*/ 188999 w 337123"/>
                  <a:gd name="connsiteY69" fmla="*/ 442798 h 621480"/>
                  <a:gd name="connsiteX70" fmla="*/ 192151 w 337123"/>
                  <a:gd name="connsiteY70" fmla="*/ 430191 h 621480"/>
                  <a:gd name="connsiteX71" fmla="*/ 195304 w 337123"/>
                  <a:gd name="connsiteY71" fmla="*/ 419160 h 621480"/>
                  <a:gd name="connsiteX72" fmla="*/ 198456 w 337123"/>
                  <a:gd name="connsiteY72" fmla="*/ 411282 h 621480"/>
                  <a:gd name="connsiteX73" fmla="*/ 200031 w 337123"/>
                  <a:gd name="connsiteY73" fmla="*/ 408130 h 621480"/>
                  <a:gd name="connsiteX74" fmla="*/ 332397 w 337123"/>
                  <a:gd name="connsiteY74" fmla="*/ 362431 h 621480"/>
                  <a:gd name="connsiteX75" fmla="*/ 330821 w 337123"/>
                  <a:gd name="connsiteY75" fmla="*/ 365583 h 621480"/>
                  <a:gd name="connsiteX76" fmla="*/ 327671 w 337123"/>
                  <a:gd name="connsiteY76" fmla="*/ 373462 h 621480"/>
                  <a:gd name="connsiteX77" fmla="*/ 315063 w 337123"/>
                  <a:gd name="connsiteY77" fmla="*/ 401827 h 621480"/>
                  <a:gd name="connsiteX78" fmla="*/ 305609 w 337123"/>
                  <a:gd name="connsiteY78" fmla="*/ 416008 h 621480"/>
                  <a:gd name="connsiteX79" fmla="*/ 299305 w 337123"/>
                  <a:gd name="connsiteY79" fmla="*/ 422311 h 621480"/>
                  <a:gd name="connsiteX80" fmla="*/ 293003 w 337123"/>
                  <a:gd name="connsiteY80" fmla="*/ 427039 h 621480"/>
                  <a:gd name="connsiteX81" fmla="*/ 263062 w 337123"/>
                  <a:gd name="connsiteY81" fmla="*/ 431766 h 621480"/>
                  <a:gd name="connsiteX82" fmla="*/ 264639 w 337123"/>
                  <a:gd name="connsiteY82" fmla="*/ 417585 h 621480"/>
                  <a:gd name="connsiteX83" fmla="*/ 267789 w 337123"/>
                  <a:gd name="connsiteY83" fmla="*/ 411281 h 621480"/>
                  <a:gd name="connsiteX84" fmla="*/ 272517 w 337123"/>
                  <a:gd name="connsiteY84" fmla="*/ 404978 h 621480"/>
                  <a:gd name="connsiteX85" fmla="*/ 296155 w 337123"/>
                  <a:gd name="connsiteY85" fmla="*/ 384492 h 621480"/>
                  <a:gd name="connsiteX86" fmla="*/ 321367 w 337123"/>
                  <a:gd name="connsiteY86" fmla="*/ 368734 h 621480"/>
                  <a:gd name="connsiteX87" fmla="*/ 332397 w 337123"/>
                  <a:gd name="connsiteY87" fmla="*/ 362431 h 621480"/>
                  <a:gd name="connsiteX88" fmla="*/ 220517 w 337123"/>
                  <a:gd name="connsiteY88" fmla="*/ 335644 h 621480"/>
                  <a:gd name="connsiteX89" fmla="*/ 223668 w 337123"/>
                  <a:gd name="connsiteY89" fmla="*/ 338796 h 621480"/>
                  <a:gd name="connsiteX90" fmla="*/ 229972 w 337123"/>
                  <a:gd name="connsiteY90" fmla="*/ 345099 h 621480"/>
                  <a:gd name="connsiteX91" fmla="*/ 244153 w 337123"/>
                  <a:gd name="connsiteY91" fmla="*/ 368736 h 621480"/>
                  <a:gd name="connsiteX92" fmla="*/ 252033 w 337123"/>
                  <a:gd name="connsiteY92" fmla="*/ 398676 h 621480"/>
                  <a:gd name="connsiteX93" fmla="*/ 250456 w 337123"/>
                  <a:gd name="connsiteY93" fmla="*/ 406555 h 621480"/>
                  <a:gd name="connsiteX94" fmla="*/ 247305 w 337123"/>
                  <a:gd name="connsiteY94" fmla="*/ 412857 h 621480"/>
                  <a:gd name="connsiteX95" fmla="*/ 237850 w 337123"/>
                  <a:gd name="connsiteY95" fmla="*/ 423888 h 621480"/>
                  <a:gd name="connsiteX96" fmla="*/ 218940 w 337123"/>
                  <a:gd name="connsiteY96" fmla="*/ 397099 h 621480"/>
                  <a:gd name="connsiteX97" fmla="*/ 217365 w 337123"/>
                  <a:gd name="connsiteY97" fmla="*/ 390797 h 621480"/>
                  <a:gd name="connsiteX98" fmla="*/ 217365 w 337123"/>
                  <a:gd name="connsiteY98" fmla="*/ 387644 h 621480"/>
                  <a:gd name="connsiteX99" fmla="*/ 217365 w 337123"/>
                  <a:gd name="connsiteY99" fmla="*/ 384494 h 621480"/>
                  <a:gd name="connsiteX100" fmla="*/ 217365 w 337123"/>
                  <a:gd name="connsiteY100" fmla="*/ 370311 h 621480"/>
                  <a:gd name="connsiteX101" fmla="*/ 218940 w 337123"/>
                  <a:gd name="connsiteY101" fmla="*/ 346674 h 621480"/>
                  <a:gd name="connsiteX102" fmla="*/ 220517 w 337123"/>
                  <a:gd name="connsiteY102" fmla="*/ 338796 h 621480"/>
                  <a:gd name="connsiteX103" fmla="*/ 220517 w 337123"/>
                  <a:gd name="connsiteY103" fmla="*/ 335644 h 621480"/>
                  <a:gd name="connsiteX104" fmla="*/ 228394 w 337123"/>
                  <a:gd name="connsiteY104" fmla="*/ 267884 h 621480"/>
                  <a:gd name="connsiteX105" fmla="*/ 237849 w 337123"/>
                  <a:gd name="connsiteY105" fmla="*/ 274187 h 621480"/>
                  <a:gd name="connsiteX106" fmla="*/ 242577 w 337123"/>
                  <a:gd name="connsiteY106" fmla="*/ 277339 h 621480"/>
                  <a:gd name="connsiteX107" fmla="*/ 247304 w 337123"/>
                  <a:gd name="connsiteY107" fmla="*/ 282067 h 621480"/>
                  <a:gd name="connsiteX108" fmla="*/ 256759 w 337123"/>
                  <a:gd name="connsiteY108" fmla="*/ 293097 h 621480"/>
                  <a:gd name="connsiteX109" fmla="*/ 261487 w 337123"/>
                  <a:gd name="connsiteY109" fmla="*/ 299400 h 621480"/>
                  <a:gd name="connsiteX110" fmla="*/ 263062 w 337123"/>
                  <a:gd name="connsiteY110" fmla="*/ 302552 h 621480"/>
                  <a:gd name="connsiteX111" fmla="*/ 264639 w 337123"/>
                  <a:gd name="connsiteY111" fmla="*/ 305703 h 621480"/>
                  <a:gd name="connsiteX112" fmla="*/ 269365 w 337123"/>
                  <a:gd name="connsiteY112" fmla="*/ 319886 h 621480"/>
                  <a:gd name="connsiteX113" fmla="*/ 269365 w 337123"/>
                  <a:gd name="connsiteY113" fmla="*/ 327764 h 621480"/>
                  <a:gd name="connsiteX114" fmla="*/ 267790 w 337123"/>
                  <a:gd name="connsiteY114" fmla="*/ 334067 h 621480"/>
                  <a:gd name="connsiteX115" fmla="*/ 261487 w 337123"/>
                  <a:gd name="connsiteY115" fmla="*/ 345099 h 621480"/>
                  <a:gd name="connsiteX116" fmla="*/ 239426 w 337123"/>
                  <a:gd name="connsiteY116" fmla="*/ 326189 h 621480"/>
                  <a:gd name="connsiteX117" fmla="*/ 236274 w 337123"/>
                  <a:gd name="connsiteY117" fmla="*/ 319886 h 621480"/>
                  <a:gd name="connsiteX118" fmla="*/ 233122 w 337123"/>
                  <a:gd name="connsiteY118" fmla="*/ 313583 h 621480"/>
                  <a:gd name="connsiteX119" fmla="*/ 229971 w 337123"/>
                  <a:gd name="connsiteY119" fmla="*/ 300977 h 621480"/>
                  <a:gd name="connsiteX120" fmla="*/ 228394 w 337123"/>
                  <a:gd name="connsiteY120" fmla="*/ 288370 h 621480"/>
                  <a:gd name="connsiteX121" fmla="*/ 228394 w 337123"/>
                  <a:gd name="connsiteY121" fmla="*/ 282067 h 621480"/>
                  <a:gd name="connsiteX122" fmla="*/ 228394 w 337123"/>
                  <a:gd name="connsiteY122" fmla="*/ 277339 h 621480"/>
                  <a:gd name="connsiteX123" fmla="*/ 228394 w 337123"/>
                  <a:gd name="connsiteY123" fmla="*/ 267884 h 621480"/>
                  <a:gd name="connsiteX124" fmla="*/ 337123 w 337123"/>
                  <a:gd name="connsiteY124" fmla="*/ 264732 h 621480"/>
                  <a:gd name="connsiteX125" fmla="*/ 337123 w 337123"/>
                  <a:gd name="connsiteY125" fmla="*/ 278913 h 621480"/>
                  <a:gd name="connsiteX126" fmla="*/ 335548 w 337123"/>
                  <a:gd name="connsiteY126" fmla="*/ 293096 h 621480"/>
                  <a:gd name="connsiteX127" fmla="*/ 333972 w 337123"/>
                  <a:gd name="connsiteY127" fmla="*/ 300975 h 621480"/>
                  <a:gd name="connsiteX128" fmla="*/ 330820 w 337123"/>
                  <a:gd name="connsiteY128" fmla="*/ 308854 h 621480"/>
                  <a:gd name="connsiteX129" fmla="*/ 324519 w 337123"/>
                  <a:gd name="connsiteY129" fmla="*/ 324612 h 621480"/>
                  <a:gd name="connsiteX130" fmla="*/ 319790 w 337123"/>
                  <a:gd name="connsiteY130" fmla="*/ 332490 h 621480"/>
                  <a:gd name="connsiteX131" fmla="*/ 315062 w 337123"/>
                  <a:gd name="connsiteY131" fmla="*/ 338794 h 621480"/>
                  <a:gd name="connsiteX132" fmla="*/ 286698 w 337123"/>
                  <a:gd name="connsiteY132" fmla="*/ 349825 h 621480"/>
                  <a:gd name="connsiteX133" fmla="*/ 285123 w 337123"/>
                  <a:gd name="connsiteY133" fmla="*/ 335644 h 621480"/>
                  <a:gd name="connsiteX134" fmla="*/ 286698 w 337123"/>
                  <a:gd name="connsiteY134" fmla="*/ 329341 h 621480"/>
                  <a:gd name="connsiteX135" fmla="*/ 289850 w 337123"/>
                  <a:gd name="connsiteY135" fmla="*/ 323036 h 621480"/>
                  <a:gd name="connsiteX136" fmla="*/ 297729 w 337123"/>
                  <a:gd name="connsiteY136" fmla="*/ 310429 h 621480"/>
                  <a:gd name="connsiteX137" fmla="*/ 302456 w 337123"/>
                  <a:gd name="connsiteY137" fmla="*/ 304128 h 621480"/>
                  <a:gd name="connsiteX138" fmla="*/ 307184 w 337123"/>
                  <a:gd name="connsiteY138" fmla="*/ 297825 h 621480"/>
                  <a:gd name="connsiteX139" fmla="*/ 327670 w 337123"/>
                  <a:gd name="connsiteY139" fmla="*/ 274187 h 621480"/>
                  <a:gd name="connsiteX140" fmla="*/ 337123 w 337123"/>
                  <a:gd name="connsiteY140" fmla="*/ 264732 h 621480"/>
                  <a:gd name="connsiteX141" fmla="*/ 211061 w 337123"/>
                  <a:gd name="connsiteY141" fmla="*/ 200126 h 621480"/>
                  <a:gd name="connsiteX142" fmla="*/ 223667 w 337123"/>
                  <a:gd name="connsiteY142" fmla="*/ 204854 h 621480"/>
                  <a:gd name="connsiteX143" fmla="*/ 247303 w 337123"/>
                  <a:gd name="connsiteY143" fmla="*/ 217461 h 621480"/>
                  <a:gd name="connsiteX144" fmla="*/ 253608 w 337123"/>
                  <a:gd name="connsiteY144" fmla="*/ 222187 h 621480"/>
                  <a:gd name="connsiteX145" fmla="*/ 258335 w 337123"/>
                  <a:gd name="connsiteY145" fmla="*/ 226914 h 621480"/>
                  <a:gd name="connsiteX146" fmla="*/ 266214 w 337123"/>
                  <a:gd name="connsiteY146" fmla="*/ 239522 h 621480"/>
                  <a:gd name="connsiteX147" fmla="*/ 269366 w 337123"/>
                  <a:gd name="connsiteY147" fmla="*/ 253703 h 621480"/>
                  <a:gd name="connsiteX148" fmla="*/ 267789 w 337123"/>
                  <a:gd name="connsiteY148" fmla="*/ 260006 h 621480"/>
                  <a:gd name="connsiteX149" fmla="*/ 264638 w 337123"/>
                  <a:gd name="connsiteY149" fmla="*/ 266309 h 621480"/>
                  <a:gd name="connsiteX150" fmla="*/ 237850 w 337123"/>
                  <a:gd name="connsiteY150" fmla="*/ 253703 h 621480"/>
                  <a:gd name="connsiteX151" fmla="*/ 229970 w 337123"/>
                  <a:gd name="connsiteY151" fmla="*/ 242671 h 621480"/>
                  <a:gd name="connsiteX152" fmla="*/ 223667 w 337123"/>
                  <a:gd name="connsiteY152" fmla="*/ 231642 h 621480"/>
                  <a:gd name="connsiteX153" fmla="*/ 220516 w 337123"/>
                  <a:gd name="connsiteY153" fmla="*/ 225339 h 621480"/>
                  <a:gd name="connsiteX154" fmla="*/ 217364 w 337123"/>
                  <a:gd name="connsiteY154" fmla="*/ 219035 h 621480"/>
                  <a:gd name="connsiteX155" fmla="*/ 214213 w 337123"/>
                  <a:gd name="connsiteY155" fmla="*/ 209581 h 621480"/>
                  <a:gd name="connsiteX156" fmla="*/ 211061 w 337123"/>
                  <a:gd name="connsiteY156" fmla="*/ 200126 h 621480"/>
                  <a:gd name="connsiteX157" fmla="*/ 321366 w 337123"/>
                  <a:gd name="connsiteY157" fmla="*/ 173337 h 621480"/>
                  <a:gd name="connsiteX158" fmla="*/ 324517 w 337123"/>
                  <a:gd name="connsiteY158" fmla="*/ 187518 h 621480"/>
                  <a:gd name="connsiteX159" fmla="*/ 326094 w 337123"/>
                  <a:gd name="connsiteY159" fmla="*/ 201701 h 621480"/>
                  <a:gd name="connsiteX160" fmla="*/ 326094 w 337123"/>
                  <a:gd name="connsiteY160" fmla="*/ 209581 h 621480"/>
                  <a:gd name="connsiteX161" fmla="*/ 326094 w 337123"/>
                  <a:gd name="connsiteY161" fmla="*/ 217459 h 621480"/>
                  <a:gd name="connsiteX162" fmla="*/ 322942 w 337123"/>
                  <a:gd name="connsiteY162" fmla="*/ 234792 h 621480"/>
                  <a:gd name="connsiteX163" fmla="*/ 316639 w 337123"/>
                  <a:gd name="connsiteY163" fmla="*/ 250552 h 621480"/>
                  <a:gd name="connsiteX164" fmla="*/ 291427 w 337123"/>
                  <a:gd name="connsiteY164" fmla="*/ 267885 h 621480"/>
                  <a:gd name="connsiteX165" fmla="*/ 288275 w 337123"/>
                  <a:gd name="connsiteY165" fmla="*/ 261582 h 621480"/>
                  <a:gd name="connsiteX166" fmla="*/ 286698 w 337123"/>
                  <a:gd name="connsiteY166" fmla="*/ 255278 h 621480"/>
                  <a:gd name="connsiteX167" fmla="*/ 286698 w 337123"/>
                  <a:gd name="connsiteY167" fmla="*/ 241097 h 621480"/>
                  <a:gd name="connsiteX168" fmla="*/ 291427 w 337123"/>
                  <a:gd name="connsiteY168" fmla="*/ 223762 h 621480"/>
                  <a:gd name="connsiteX169" fmla="*/ 297730 w 337123"/>
                  <a:gd name="connsiteY169" fmla="*/ 209581 h 621480"/>
                  <a:gd name="connsiteX170" fmla="*/ 305608 w 337123"/>
                  <a:gd name="connsiteY170" fmla="*/ 195398 h 621480"/>
                  <a:gd name="connsiteX171" fmla="*/ 313488 w 337123"/>
                  <a:gd name="connsiteY171" fmla="*/ 184367 h 621480"/>
                  <a:gd name="connsiteX172" fmla="*/ 321366 w 337123"/>
                  <a:gd name="connsiteY172" fmla="*/ 173337 h 621480"/>
                  <a:gd name="connsiteX173" fmla="*/ 182697 w 337123"/>
                  <a:gd name="connsiteY173" fmla="*/ 140244 h 621480"/>
                  <a:gd name="connsiteX174" fmla="*/ 185849 w 337123"/>
                  <a:gd name="connsiteY174" fmla="*/ 140244 h 621480"/>
                  <a:gd name="connsiteX175" fmla="*/ 193729 w 337123"/>
                  <a:gd name="connsiteY175" fmla="*/ 140244 h 621480"/>
                  <a:gd name="connsiteX176" fmla="*/ 206335 w 337123"/>
                  <a:gd name="connsiteY176" fmla="*/ 141821 h 621480"/>
                  <a:gd name="connsiteX177" fmla="*/ 212636 w 337123"/>
                  <a:gd name="connsiteY177" fmla="*/ 143396 h 621480"/>
                  <a:gd name="connsiteX178" fmla="*/ 218940 w 337123"/>
                  <a:gd name="connsiteY178" fmla="*/ 146547 h 621480"/>
                  <a:gd name="connsiteX179" fmla="*/ 233123 w 337123"/>
                  <a:gd name="connsiteY179" fmla="*/ 152850 h 621480"/>
                  <a:gd name="connsiteX180" fmla="*/ 244152 w 337123"/>
                  <a:gd name="connsiteY180" fmla="*/ 162305 h 621480"/>
                  <a:gd name="connsiteX181" fmla="*/ 247304 w 337123"/>
                  <a:gd name="connsiteY181" fmla="*/ 168608 h 621480"/>
                  <a:gd name="connsiteX182" fmla="*/ 252032 w 337123"/>
                  <a:gd name="connsiteY182" fmla="*/ 173337 h 621480"/>
                  <a:gd name="connsiteX183" fmla="*/ 253609 w 337123"/>
                  <a:gd name="connsiteY183" fmla="*/ 179640 h 621480"/>
                  <a:gd name="connsiteX184" fmla="*/ 252032 w 337123"/>
                  <a:gd name="connsiteY184" fmla="*/ 187518 h 621480"/>
                  <a:gd name="connsiteX185" fmla="*/ 236274 w 337123"/>
                  <a:gd name="connsiteY185" fmla="*/ 187518 h 621480"/>
                  <a:gd name="connsiteX186" fmla="*/ 223668 w 337123"/>
                  <a:gd name="connsiteY186" fmla="*/ 182790 h 621480"/>
                  <a:gd name="connsiteX187" fmla="*/ 217365 w 337123"/>
                  <a:gd name="connsiteY187" fmla="*/ 179640 h 621480"/>
                  <a:gd name="connsiteX188" fmla="*/ 214213 w 337123"/>
                  <a:gd name="connsiteY188" fmla="*/ 178063 h 621480"/>
                  <a:gd name="connsiteX189" fmla="*/ 211061 w 337123"/>
                  <a:gd name="connsiteY189" fmla="*/ 176488 h 621480"/>
                  <a:gd name="connsiteX190" fmla="*/ 201607 w 337123"/>
                  <a:gd name="connsiteY190" fmla="*/ 167032 h 621480"/>
                  <a:gd name="connsiteX191" fmla="*/ 193729 w 337123"/>
                  <a:gd name="connsiteY191" fmla="*/ 157579 h 621480"/>
                  <a:gd name="connsiteX192" fmla="*/ 192152 w 337123"/>
                  <a:gd name="connsiteY192" fmla="*/ 156002 h 621480"/>
                  <a:gd name="connsiteX193" fmla="*/ 190577 w 337123"/>
                  <a:gd name="connsiteY193" fmla="*/ 154427 h 621480"/>
                  <a:gd name="connsiteX194" fmla="*/ 187424 w 337123"/>
                  <a:gd name="connsiteY194" fmla="*/ 149699 h 621480"/>
                  <a:gd name="connsiteX195" fmla="*/ 184272 w 337123"/>
                  <a:gd name="connsiteY195" fmla="*/ 143396 h 621480"/>
                  <a:gd name="connsiteX196" fmla="*/ 182697 w 337123"/>
                  <a:gd name="connsiteY196" fmla="*/ 140244 h 621480"/>
                  <a:gd name="connsiteX197" fmla="*/ 279046 w 337123"/>
                  <a:gd name="connsiteY197" fmla="*/ 93424 h 621480"/>
                  <a:gd name="connsiteX198" fmla="*/ 283547 w 337123"/>
                  <a:gd name="connsiteY198" fmla="*/ 102427 h 621480"/>
                  <a:gd name="connsiteX199" fmla="*/ 293003 w 337123"/>
                  <a:gd name="connsiteY199" fmla="*/ 132367 h 621480"/>
                  <a:gd name="connsiteX200" fmla="*/ 294578 w 337123"/>
                  <a:gd name="connsiteY200" fmla="*/ 149701 h 621480"/>
                  <a:gd name="connsiteX201" fmla="*/ 294578 w 337123"/>
                  <a:gd name="connsiteY201" fmla="*/ 157581 h 621480"/>
                  <a:gd name="connsiteX202" fmla="*/ 293003 w 337123"/>
                  <a:gd name="connsiteY202" fmla="*/ 165459 h 621480"/>
                  <a:gd name="connsiteX203" fmla="*/ 286700 w 337123"/>
                  <a:gd name="connsiteY203" fmla="*/ 179642 h 621480"/>
                  <a:gd name="connsiteX204" fmla="*/ 274094 w 337123"/>
                  <a:gd name="connsiteY204" fmla="*/ 189097 h 621480"/>
                  <a:gd name="connsiteX205" fmla="*/ 269365 w 337123"/>
                  <a:gd name="connsiteY205" fmla="*/ 182792 h 621480"/>
                  <a:gd name="connsiteX206" fmla="*/ 266214 w 337123"/>
                  <a:gd name="connsiteY206" fmla="*/ 176490 h 621480"/>
                  <a:gd name="connsiteX207" fmla="*/ 264639 w 337123"/>
                  <a:gd name="connsiteY207" fmla="*/ 170187 h 621480"/>
                  <a:gd name="connsiteX208" fmla="*/ 263062 w 337123"/>
                  <a:gd name="connsiteY208" fmla="*/ 162307 h 621480"/>
                  <a:gd name="connsiteX209" fmla="*/ 264639 w 337123"/>
                  <a:gd name="connsiteY209" fmla="*/ 146550 h 621480"/>
                  <a:gd name="connsiteX210" fmla="*/ 267789 w 337123"/>
                  <a:gd name="connsiteY210" fmla="*/ 130792 h 621480"/>
                  <a:gd name="connsiteX211" fmla="*/ 275669 w 337123"/>
                  <a:gd name="connsiteY211" fmla="*/ 102427 h 621480"/>
                  <a:gd name="connsiteX212" fmla="*/ 280397 w 337123"/>
                  <a:gd name="connsiteY212" fmla="*/ 89821 h 621480"/>
                  <a:gd name="connsiteX213" fmla="*/ 279046 w 337123"/>
                  <a:gd name="connsiteY213" fmla="*/ 93424 h 621480"/>
                  <a:gd name="connsiteX214" fmla="*/ 278820 w 337123"/>
                  <a:gd name="connsiteY214" fmla="*/ 92973 h 621480"/>
                  <a:gd name="connsiteX215" fmla="*/ 280397 w 337123"/>
                  <a:gd name="connsiteY215" fmla="*/ 89821 h 621480"/>
                  <a:gd name="connsiteX216" fmla="*/ 148030 w 337123"/>
                  <a:gd name="connsiteY216" fmla="*/ 81941 h 621480"/>
                  <a:gd name="connsiteX217" fmla="*/ 160637 w 337123"/>
                  <a:gd name="connsiteY217" fmla="*/ 81941 h 621480"/>
                  <a:gd name="connsiteX218" fmla="*/ 174820 w 337123"/>
                  <a:gd name="connsiteY218" fmla="*/ 83516 h 621480"/>
                  <a:gd name="connsiteX219" fmla="*/ 203182 w 337123"/>
                  <a:gd name="connsiteY219" fmla="*/ 94547 h 621480"/>
                  <a:gd name="connsiteX220" fmla="*/ 207910 w 337123"/>
                  <a:gd name="connsiteY220" fmla="*/ 102427 h 621480"/>
                  <a:gd name="connsiteX221" fmla="*/ 211062 w 337123"/>
                  <a:gd name="connsiteY221" fmla="*/ 116608 h 621480"/>
                  <a:gd name="connsiteX222" fmla="*/ 182698 w 337123"/>
                  <a:gd name="connsiteY222" fmla="*/ 118185 h 621480"/>
                  <a:gd name="connsiteX223" fmla="*/ 170091 w 337123"/>
                  <a:gd name="connsiteY223" fmla="*/ 113457 h 621480"/>
                  <a:gd name="connsiteX224" fmla="*/ 159062 w 337123"/>
                  <a:gd name="connsiteY224" fmla="*/ 105579 h 621480"/>
                  <a:gd name="connsiteX225" fmla="*/ 149605 w 337123"/>
                  <a:gd name="connsiteY225" fmla="*/ 97699 h 621480"/>
                  <a:gd name="connsiteX226" fmla="*/ 141727 w 337123"/>
                  <a:gd name="connsiteY226" fmla="*/ 89821 h 621480"/>
                  <a:gd name="connsiteX227" fmla="*/ 136999 w 337123"/>
                  <a:gd name="connsiteY227" fmla="*/ 85093 h 621480"/>
                  <a:gd name="connsiteX228" fmla="*/ 135424 w 337123"/>
                  <a:gd name="connsiteY228" fmla="*/ 83516 h 621480"/>
                  <a:gd name="connsiteX229" fmla="*/ 148030 w 337123"/>
                  <a:gd name="connsiteY229" fmla="*/ 81941 h 621480"/>
                  <a:gd name="connsiteX230" fmla="*/ 223667 w 337123"/>
                  <a:gd name="connsiteY230" fmla="*/ 18909 h 621480"/>
                  <a:gd name="connsiteX231" fmla="*/ 226818 w 337123"/>
                  <a:gd name="connsiteY231" fmla="*/ 22061 h 621480"/>
                  <a:gd name="connsiteX232" fmla="*/ 233121 w 337123"/>
                  <a:gd name="connsiteY232" fmla="*/ 29940 h 621480"/>
                  <a:gd name="connsiteX233" fmla="*/ 241001 w 337123"/>
                  <a:gd name="connsiteY233" fmla="*/ 40970 h 621480"/>
                  <a:gd name="connsiteX234" fmla="*/ 248879 w 337123"/>
                  <a:gd name="connsiteY234" fmla="*/ 55153 h 621480"/>
                  <a:gd name="connsiteX235" fmla="*/ 253607 w 337123"/>
                  <a:gd name="connsiteY235" fmla="*/ 70911 h 621480"/>
                  <a:gd name="connsiteX236" fmla="*/ 255182 w 337123"/>
                  <a:gd name="connsiteY236" fmla="*/ 86669 h 621480"/>
                  <a:gd name="connsiteX237" fmla="*/ 241001 w 337123"/>
                  <a:gd name="connsiteY237" fmla="*/ 113456 h 621480"/>
                  <a:gd name="connsiteX238" fmla="*/ 229970 w 337123"/>
                  <a:gd name="connsiteY238" fmla="*/ 105578 h 621480"/>
                  <a:gd name="connsiteX239" fmla="*/ 223667 w 337123"/>
                  <a:gd name="connsiteY239" fmla="*/ 92972 h 621480"/>
                  <a:gd name="connsiteX240" fmla="*/ 220515 w 337123"/>
                  <a:gd name="connsiteY240" fmla="*/ 61454 h 621480"/>
                  <a:gd name="connsiteX241" fmla="*/ 220515 w 337123"/>
                  <a:gd name="connsiteY241" fmla="*/ 53576 h 621480"/>
                  <a:gd name="connsiteX242" fmla="*/ 220515 w 337123"/>
                  <a:gd name="connsiteY242" fmla="*/ 45698 h 621480"/>
                  <a:gd name="connsiteX243" fmla="*/ 222092 w 337123"/>
                  <a:gd name="connsiteY243" fmla="*/ 31515 h 621480"/>
                  <a:gd name="connsiteX244" fmla="*/ 223667 w 337123"/>
                  <a:gd name="connsiteY244" fmla="*/ 18909 h 621480"/>
                  <a:gd name="connsiteX245" fmla="*/ 125967 w 337123"/>
                  <a:gd name="connsiteY245" fmla="*/ 0 h 621480"/>
                  <a:gd name="connsiteX246" fmla="*/ 129118 w 337123"/>
                  <a:gd name="connsiteY246" fmla="*/ 0 h 621480"/>
                  <a:gd name="connsiteX247" fmla="*/ 136999 w 337123"/>
                  <a:gd name="connsiteY247" fmla="*/ 1577 h 621480"/>
                  <a:gd name="connsiteX248" fmla="*/ 162211 w 337123"/>
                  <a:gd name="connsiteY248" fmla="*/ 11031 h 621480"/>
                  <a:gd name="connsiteX249" fmla="*/ 185847 w 337123"/>
                  <a:gd name="connsiteY249" fmla="*/ 31516 h 621480"/>
                  <a:gd name="connsiteX250" fmla="*/ 192150 w 337123"/>
                  <a:gd name="connsiteY250" fmla="*/ 45699 h 621480"/>
                  <a:gd name="connsiteX251" fmla="*/ 192150 w 337123"/>
                  <a:gd name="connsiteY251" fmla="*/ 58305 h 621480"/>
                  <a:gd name="connsiteX252" fmla="*/ 228394 w 337123"/>
                  <a:gd name="connsiteY252" fmla="*/ 108730 h 621480"/>
                  <a:gd name="connsiteX253" fmla="*/ 285123 w 337123"/>
                  <a:gd name="connsiteY253" fmla="*/ 304128 h 621480"/>
                  <a:gd name="connsiteX254" fmla="*/ 245727 w 337123"/>
                  <a:gd name="connsiteY254" fmla="*/ 449101 h 621480"/>
                  <a:gd name="connsiteX255" fmla="*/ 140150 w 337123"/>
                  <a:gd name="connsiteY255" fmla="*/ 559406 h 621480"/>
                  <a:gd name="connsiteX256" fmla="*/ 32513 w 337123"/>
                  <a:gd name="connsiteY256" fmla="*/ 611487 h 621480"/>
                  <a:gd name="connsiteX257" fmla="*/ 0 w 337123"/>
                  <a:gd name="connsiteY257" fmla="*/ 611487 h 621480"/>
                  <a:gd name="connsiteX258" fmla="*/ 59784 w 337123"/>
                  <a:gd name="connsiteY258" fmla="*/ 589345 h 621480"/>
                  <a:gd name="connsiteX259" fmla="*/ 157483 w 337123"/>
                  <a:gd name="connsiteY259" fmla="*/ 540496 h 621480"/>
                  <a:gd name="connsiteX260" fmla="*/ 237849 w 337123"/>
                  <a:gd name="connsiteY260" fmla="*/ 452252 h 621480"/>
                  <a:gd name="connsiteX261" fmla="*/ 280394 w 337123"/>
                  <a:gd name="connsiteY261" fmla="*/ 299400 h 621480"/>
                  <a:gd name="connsiteX262" fmla="*/ 250455 w 337123"/>
                  <a:gd name="connsiteY262" fmla="*/ 159156 h 621480"/>
                  <a:gd name="connsiteX263" fmla="*/ 188999 w 337123"/>
                  <a:gd name="connsiteY263" fmla="*/ 59880 h 621480"/>
                  <a:gd name="connsiteX264" fmla="*/ 177969 w 337123"/>
                  <a:gd name="connsiteY264" fmla="*/ 58305 h 621480"/>
                  <a:gd name="connsiteX265" fmla="*/ 165363 w 337123"/>
                  <a:gd name="connsiteY265" fmla="*/ 52002 h 621480"/>
                  <a:gd name="connsiteX266" fmla="*/ 160635 w 337123"/>
                  <a:gd name="connsiteY266" fmla="*/ 47274 h 621480"/>
                  <a:gd name="connsiteX267" fmla="*/ 155908 w 337123"/>
                  <a:gd name="connsiteY267" fmla="*/ 42547 h 621480"/>
                  <a:gd name="connsiteX268" fmla="*/ 146453 w 337123"/>
                  <a:gd name="connsiteY268" fmla="*/ 31516 h 621480"/>
                  <a:gd name="connsiteX269" fmla="*/ 132270 w 337123"/>
                  <a:gd name="connsiteY269" fmla="*/ 9455 h 621480"/>
                  <a:gd name="connsiteX270" fmla="*/ 127544 w 337123"/>
                  <a:gd name="connsiteY270" fmla="*/ 1577 h 621480"/>
                  <a:gd name="connsiteX271" fmla="*/ 125967 w 337123"/>
                  <a:gd name="connsiteY271" fmla="*/ 0 h 62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</a:cxnLst>
                <a:rect l="l" t="t" r="r" b="b"/>
                <a:pathLst>
                  <a:path w="337123" h="621480">
                    <a:moveTo>
                      <a:pt x="99179" y="586193"/>
                    </a:moveTo>
                    <a:cubicBezTo>
                      <a:pt x="110209" y="586193"/>
                      <a:pt x="121240" y="587768"/>
                      <a:pt x="132270" y="590920"/>
                    </a:cubicBezTo>
                    <a:cubicBezTo>
                      <a:pt x="143301" y="592496"/>
                      <a:pt x="152756" y="595648"/>
                      <a:pt x="160634" y="598800"/>
                    </a:cubicBezTo>
                    <a:cubicBezTo>
                      <a:pt x="168514" y="601951"/>
                      <a:pt x="173240" y="603526"/>
                      <a:pt x="173240" y="603526"/>
                    </a:cubicBezTo>
                    <a:cubicBezTo>
                      <a:pt x="173240" y="603526"/>
                      <a:pt x="168514" y="606678"/>
                      <a:pt x="160634" y="609831"/>
                    </a:cubicBezTo>
                    <a:cubicBezTo>
                      <a:pt x="152756" y="612983"/>
                      <a:pt x="143301" y="617709"/>
                      <a:pt x="130695" y="619284"/>
                    </a:cubicBezTo>
                    <a:cubicBezTo>
                      <a:pt x="119665" y="622436"/>
                      <a:pt x="107059" y="622436"/>
                      <a:pt x="94452" y="617709"/>
                    </a:cubicBezTo>
                    <a:cubicBezTo>
                      <a:pt x="83421" y="614558"/>
                      <a:pt x="73966" y="608254"/>
                      <a:pt x="70815" y="597225"/>
                    </a:cubicBezTo>
                    <a:cubicBezTo>
                      <a:pt x="75541" y="594073"/>
                      <a:pt x="80270" y="590920"/>
                      <a:pt x="84996" y="589345"/>
                    </a:cubicBezTo>
                    <a:cubicBezTo>
                      <a:pt x="89724" y="587768"/>
                      <a:pt x="94452" y="586193"/>
                      <a:pt x="99179" y="586193"/>
                    </a:cubicBezTo>
                    <a:close/>
                    <a:moveTo>
                      <a:pt x="211062" y="538920"/>
                    </a:moveTo>
                    <a:cubicBezTo>
                      <a:pt x="222091" y="538920"/>
                      <a:pt x="233123" y="538920"/>
                      <a:pt x="239426" y="538920"/>
                    </a:cubicBezTo>
                    <a:cubicBezTo>
                      <a:pt x="248881" y="538920"/>
                      <a:pt x="253607" y="538920"/>
                      <a:pt x="253607" y="538920"/>
                    </a:cubicBezTo>
                    <a:cubicBezTo>
                      <a:pt x="253607" y="538920"/>
                      <a:pt x="252032" y="540495"/>
                      <a:pt x="250456" y="542072"/>
                    </a:cubicBezTo>
                    <a:cubicBezTo>
                      <a:pt x="248881" y="545223"/>
                      <a:pt x="245729" y="546800"/>
                      <a:pt x="242577" y="549951"/>
                    </a:cubicBezTo>
                    <a:cubicBezTo>
                      <a:pt x="234698" y="556253"/>
                      <a:pt x="225245" y="562558"/>
                      <a:pt x="214213" y="567284"/>
                    </a:cubicBezTo>
                    <a:cubicBezTo>
                      <a:pt x="203182" y="572011"/>
                      <a:pt x="192152" y="575162"/>
                      <a:pt x="181121" y="575162"/>
                    </a:cubicBezTo>
                    <a:cubicBezTo>
                      <a:pt x="170091" y="573587"/>
                      <a:pt x="160636" y="570436"/>
                      <a:pt x="154333" y="560981"/>
                    </a:cubicBezTo>
                    <a:cubicBezTo>
                      <a:pt x="160636" y="551526"/>
                      <a:pt x="168514" y="546800"/>
                      <a:pt x="177971" y="543647"/>
                    </a:cubicBezTo>
                    <a:cubicBezTo>
                      <a:pt x="189001" y="540495"/>
                      <a:pt x="200030" y="538920"/>
                      <a:pt x="211062" y="538920"/>
                    </a:cubicBezTo>
                    <a:close/>
                    <a:moveTo>
                      <a:pt x="113363" y="510555"/>
                    </a:moveTo>
                    <a:cubicBezTo>
                      <a:pt x="113363" y="510555"/>
                      <a:pt x="113363" y="512130"/>
                      <a:pt x="113363" y="513707"/>
                    </a:cubicBezTo>
                    <a:cubicBezTo>
                      <a:pt x="113363" y="516858"/>
                      <a:pt x="111788" y="520010"/>
                      <a:pt x="111788" y="523161"/>
                    </a:cubicBezTo>
                    <a:cubicBezTo>
                      <a:pt x="110211" y="531040"/>
                      <a:pt x="108634" y="540494"/>
                      <a:pt x="103908" y="549951"/>
                    </a:cubicBezTo>
                    <a:cubicBezTo>
                      <a:pt x="99180" y="559404"/>
                      <a:pt x="92876" y="568860"/>
                      <a:pt x="84998" y="575162"/>
                    </a:cubicBezTo>
                    <a:cubicBezTo>
                      <a:pt x="81847" y="578314"/>
                      <a:pt x="77118" y="579890"/>
                      <a:pt x="72392" y="581467"/>
                    </a:cubicBezTo>
                    <a:cubicBezTo>
                      <a:pt x="67664" y="581467"/>
                      <a:pt x="62937" y="581467"/>
                      <a:pt x="56634" y="578314"/>
                    </a:cubicBezTo>
                    <a:cubicBezTo>
                      <a:pt x="56634" y="567284"/>
                      <a:pt x="59785" y="557829"/>
                      <a:pt x="64514" y="549951"/>
                    </a:cubicBezTo>
                    <a:cubicBezTo>
                      <a:pt x="69240" y="542071"/>
                      <a:pt x="77118" y="535768"/>
                      <a:pt x="83422" y="529465"/>
                    </a:cubicBezTo>
                    <a:cubicBezTo>
                      <a:pt x="91301" y="523161"/>
                      <a:pt x="99180" y="518435"/>
                      <a:pt x="103908" y="515282"/>
                    </a:cubicBezTo>
                    <a:cubicBezTo>
                      <a:pt x="110211" y="512130"/>
                      <a:pt x="113363" y="510555"/>
                      <a:pt x="113363" y="510555"/>
                    </a:cubicBezTo>
                    <a:close/>
                    <a:moveTo>
                      <a:pt x="170091" y="466433"/>
                    </a:moveTo>
                    <a:cubicBezTo>
                      <a:pt x="170091" y="466433"/>
                      <a:pt x="171666" y="468010"/>
                      <a:pt x="171666" y="469585"/>
                    </a:cubicBezTo>
                    <a:cubicBezTo>
                      <a:pt x="171666" y="471161"/>
                      <a:pt x="173243" y="474313"/>
                      <a:pt x="173243" y="477464"/>
                    </a:cubicBezTo>
                    <a:cubicBezTo>
                      <a:pt x="174818" y="483768"/>
                      <a:pt x="174818" y="494797"/>
                      <a:pt x="173243" y="504252"/>
                    </a:cubicBezTo>
                    <a:cubicBezTo>
                      <a:pt x="171666" y="513707"/>
                      <a:pt x="168515" y="524736"/>
                      <a:pt x="162212" y="532616"/>
                    </a:cubicBezTo>
                    <a:cubicBezTo>
                      <a:pt x="155908" y="540494"/>
                      <a:pt x="148030" y="545222"/>
                      <a:pt x="136999" y="545222"/>
                    </a:cubicBezTo>
                    <a:cubicBezTo>
                      <a:pt x="132272" y="534192"/>
                      <a:pt x="132272" y="524736"/>
                      <a:pt x="135424" y="515283"/>
                    </a:cubicBezTo>
                    <a:cubicBezTo>
                      <a:pt x="138576" y="505828"/>
                      <a:pt x="144879" y="497949"/>
                      <a:pt x="149605" y="490071"/>
                    </a:cubicBezTo>
                    <a:cubicBezTo>
                      <a:pt x="154334" y="483768"/>
                      <a:pt x="159060" y="477464"/>
                      <a:pt x="163788" y="472736"/>
                    </a:cubicBezTo>
                    <a:cubicBezTo>
                      <a:pt x="165363" y="471161"/>
                      <a:pt x="166940" y="469585"/>
                      <a:pt x="168515" y="468010"/>
                    </a:cubicBezTo>
                    <a:cubicBezTo>
                      <a:pt x="170091" y="466433"/>
                      <a:pt x="170091" y="466433"/>
                      <a:pt x="170091" y="466433"/>
                    </a:cubicBezTo>
                    <a:close/>
                    <a:moveTo>
                      <a:pt x="308759" y="452252"/>
                    </a:moveTo>
                    <a:cubicBezTo>
                      <a:pt x="308759" y="452252"/>
                      <a:pt x="308759" y="453829"/>
                      <a:pt x="307183" y="455404"/>
                    </a:cubicBezTo>
                    <a:cubicBezTo>
                      <a:pt x="305608" y="456979"/>
                      <a:pt x="304033" y="460132"/>
                      <a:pt x="302456" y="463283"/>
                    </a:cubicBezTo>
                    <a:cubicBezTo>
                      <a:pt x="299304" y="468010"/>
                      <a:pt x="297729" y="471162"/>
                      <a:pt x="294578" y="475890"/>
                    </a:cubicBezTo>
                    <a:cubicBezTo>
                      <a:pt x="293001" y="477465"/>
                      <a:pt x="291425" y="480616"/>
                      <a:pt x="289850" y="482191"/>
                    </a:cubicBezTo>
                    <a:lnTo>
                      <a:pt x="288275" y="483768"/>
                    </a:lnTo>
                    <a:lnTo>
                      <a:pt x="286698" y="485345"/>
                    </a:lnTo>
                    <a:cubicBezTo>
                      <a:pt x="285123" y="486920"/>
                      <a:pt x="285123" y="488495"/>
                      <a:pt x="283546" y="490071"/>
                    </a:cubicBezTo>
                    <a:cubicBezTo>
                      <a:pt x="274092" y="499526"/>
                      <a:pt x="263062" y="508981"/>
                      <a:pt x="253607" y="513709"/>
                    </a:cubicBezTo>
                    <a:cubicBezTo>
                      <a:pt x="242576" y="516859"/>
                      <a:pt x="233121" y="515284"/>
                      <a:pt x="223666" y="508981"/>
                    </a:cubicBezTo>
                    <a:cubicBezTo>
                      <a:pt x="226818" y="497949"/>
                      <a:pt x="233121" y="490071"/>
                      <a:pt x="241001" y="483768"/>
                    </a:cubicBezTo>
                    <a:cubicBezTo>
                      <a:pt x="242576" y="482191"/>
                      <a:pt x="245727" y="480616"/>
                      <a:pt x="247304" y="479041"/>
                    </a:cubicBezTo>
                    <a:cubicBezTo>
                      <a:pt x="248879" y="477465"/>
                      <a:pt x="250455" y="475890"/>
                      <a:pt x="253607" y="474313"/>
                    </a:cubicBezTo>
                    <a:cubicBezTo>
                      <a:pt x="256759" y="472737"/>
                      <a:pt x="258334" y="471162"/>
                      <a:pt x="261485" y="469587"/>
                    </a:cubicBezTo>
                    <a:cubicBezTo>
                      <a:pt x="264637" y="468010"/>
                      <a:pt x="266213" y="468010"/>
                      <a:pt x="269365" y="466433"/>
                    </a:cubicBezTo>
                    <a:cubicBezTo>
                      <a:pt x="278820" y="461707"/>
                      <a:pt x="288275" y="458555"/>
                      <a:pt x="296153" y="455404"/>
                    </a:cubicBezTo>
                    <a:cubicBezTo>
                      <a:pt x="304033" y="453829"/>
                      <a:pt x="308759" y="452252"/>
                      <a:pt x="308759" y="452252"/>
                    </a:cubicBezTo>
                    <a:close/>
                    <a:moveTo>
                      <a:pt x="200031" y="408130"/>
                    </a:moveTo>
                    <a:cubicBezTo>
                      <a:pt x="200031" y="408130"/>
                      <a:pt x="200031" y="409705"/>
                      <a:pt x="201607" y="411282"/>
                    </a:cubicBezTo>
                    <a:cubicBezTo>
                      <a:pt x="203182" y="412857"/>
                      <a:pt x="204757" y="416010"/>
                      <a:pt x="206334" y="419160"/>
                    </a:cubicBezTo>
                    <a:cubicBezTo>
                      <a:pt x="211062" y="425463"/>
                      <a:pt x="214214" y="434918"/>
                      <a:pt x="217365" y="444373"/>
                    </a:cubicBezTo>
                    <a:cubicBezTo>
                      <a:pt x="218940" y="447526"/>
                      <a:pt x="218940" y="449101"/>
                      <a:pt x="217365" y="452252"/>
                    </a:cubicBezTo>
                    <a:cubicBezTo>
                      <a:pt x="218940" y="455404"/>
                      <a:pt x="218940" y="456979"/>
                      <a:pt x="218940" y="460131"/>
                    </a:cubicBezTo>
                    <a:cubicBezTo>
                      <a:pt x="218940" y="463284"/>
                      <a:pt x="218940" y="464859"/>
                      <a:pt x="218940" y="468010"/>
                    </a:cubicBezTo>
                    <a:cubicBezTo>
                      <a:pt x="218940" y="471162"/>
                      <a:pt x="217365" y="474314"/>
                      <a:pt x="217365" y="475889"/>
                    </a:cubicBezTo>
                    <a:cubicBezTo>
                      <a:pt x="214214" y="485343"/>
                      <a:pt x="207909" y="491647"/>
                      <a:pt x="196879" y="494800"/>
                    </a:cubicBezTo>
                    <a:cubicBezTo>
                      <a:pt x="190576" y="486920"/>
                      <a:pt x="187424" y="477465"/>
                      <a:pt x="187424" y="468010"/>
                    </a:cubicBezTo>
                    <a:cubicBezTo>
                      <a:pt x="187424" y="458556"/>
                      <a:pt x="187424" y="450676"/>
                      <a:pt x="188999" y="442798"/>
                    </a:cubicBezTo>
                    <a:cubicBezTo>
                      <a:pt x="188999" y="439646"/>
                      <a:pt x="190576" y="434918"/>
                      <a:pt x="192151" y="430191"/>
                    </a:cubicBezTo>
                    <a:cubicBezTo>
                      <a:pt x="192151" y="425463"/>
                      <a:pt x="193727" y="422311"/>
                      <a:pt x="195304" y="419160"/>
                    </a:cubicBezTo>
                    <a:cubicBezTo>
                      <a:pt x="196879" y="416010"/>
                      <a:pt x="198456" y="412857"/>
                      <a:pt x="198456" y="411282"/>
                    </a:cubicBezTo>
                    <a:cubicBezTo>
                      <a:pt x="200031" y="409705"/>
                      <a:pt x="200031" y="408130"/>
                      <a:pt x="200031" y="408130"/>
                    </a:cubicBezTo>
                    <a:close/>
                    <a:moveTo>
                      <a:pt x="332397" y="362431"/>
                    </a:moveTo>
                    <a:cubicBezTo>
                      <a:pt x="332397" y="362431"/>
                      <a:pt x="330821" y="364008"/>
                      <a:pt x="330821" y="365583"/>
                    </a:cubicBezTo>
                    <a:cubicBezTo>
                      <a:pt x="330821" y="368734"/>
                      <a:pt x="329246" y="371886"/>
                      <a:pt x="327671" y="373462"/>
                    </a:cubicBezTo>
                    <a:cubicBezTo>
                      <a:pt x="324519" y="381341"/>
                      <a:pt x="321367" y="392372"/>
                      <a:pt x="315063" y="401827"/>
                    </a:cubicBezTo>
                    <a:cubicBezTo>
                      <a:pt x="311913" y="406553"/>
                      <a:pt x="308761" y="411281"/>
                      <a:pt x="305609" y="416008"/>
                    </a:cubicBezTo>
                    <a:cubicBezTo>
                      <a:pt x="304033" y="419160"/>
                      <a:pt x="300881" y="420736"/>
                      <a:pt x="299305" y="422311"/>
                    </a:cubicBezTo>
                    <a:cubicBezTo>
                      <a:pt x="297730" y="423888"/>
                      <a:pt x="294578" y="425463"/>
                      <a:pt x="293003" y="427039"/>
                    </a:cubicBezTo>
                    <a:cubicBezTo>
                      <a:pt x="283547" y="431766"/>
                      <a:pt x="274094" y="434917"/>
                      <a:pt x="263062" y="431766"/>
                    </a:cubicBezTo>
                    <a:cubicBezTo>
                      <a:pt x="263062" y="427039"/>
                      <a:pt x="263062" y="422311"/>
                      <a:pt x="264639" y="417585"/>
                    </a:cubicBezTo>
                    <a:cubicBezTo>
                      <a:pt x="266214" y="416008"/>
                      <a:pt x="266214" y="412856"/>
                      <a:pt x="267789" y="411281"/>
                    </a:cubicBezTo>
                    <a:cubicBezTo>
                      <a:pt x="269365" y="409705"/>
                      <a:pt x="270942" y="406553"/>
                      <a:pt x="272517" y="404978"/>
                    </a:cubicBezTo>
                    <a:cubicBezTo>
                      <a:pt x="278820" y="397099"/>
                      <a:pt x="286700" y="390795"/>
                      <a:pt x="296155" y="384492"/>
                    </a:cubicBezTo>
                    <a:cubicBezTo>
                      <a:pt x="305609" y="378189"/>
                      <a:pt x="315063" y="371886"/>
                      <a:pt x="321367" y="368734"/>
                    </a:cubicBezTo>
                    <a:cubicBezTo>
                      <a:pt x="327671" y="365583"/>
                      <a:pt x="332397" y="362431"/>
                      <a:pt x="332397" y="362431"/>
                    </a:cubicBezTo>
                    <a:close/>
                    <a:moveTo>
                      <a:pt x="220517" y="335644"/>
                    </a:moveTo>
                    <a:cubicBezTo>
                      <a:pt x="220517" y="335644"/>
                      <a:pt x="222092" y="337221"/>
                      <a:pt x="223668" y="338796"/>
                    </a:cubicBezTo>
                    <a:cubicBezTo>
                      <a:pt x="225245" y="340371"/>
                      <a:pt x="228395" y="341947"/>
                      <a:pt x="229972" y="345099"/>
                    </a:cubicBezTo>
                    <a:cubicBezTo>
                      <a:pt x="233123" y="351402"/>
                      <a:pt x="239426" y="359282"/>
                      <a:pt x="244153" y="368736"/>
                    </a:cubicBezTo>
                    <a:cubicBezTo>
                      <a:pt x="248881" y="378190"/>
                      <a:pt x="252033" y="389221"/>
                      <a:pt x="252033" y="398676"/>
                    </a:cubicBezTo>
                    <a:cubicBezTo>
                      <a:pt x="252033" y="401827"/>
                      <a:pt x="250456" y="404979"/>
                      <a:pt x="250456" y="406555"/>
                    </a:cubicBezTo>
                    <a:cubicBezTo>
                      <a:pt x="248881" y="408130"/>
                      <a:pt x="248881" y="411282"/>
                      <a:pt x="247305" y="412857"/>
                    </a:cubicBezTo>
                    <a:cubicBezTo>
                      <a:pt x="245730" y="417585"/>
                      <a:pt x="242578" y="420737"/>
                      <a:pt x="237850" y="423888"/>
                    </a:cubicBezTo>
                    <a:cubicBezTo>
                      <a:pt x="228395" y="417585"/>
                      <a:pt x="222092" y="409705"/>
                      <a:pt x="218940" y="397099"/>
                    </a:cubicBezTo>
                    <a:cubicBezTo>
                      <a:pt x="218940" y="395524"/>
                      <a:pt x="217365" y="393947"/>
                      <a:pt x="217365" y="390797"/>
                    </a:cubicBezTo>
                    <a:cubicBezTo>
                      <a:pt x="217365" y="389221"/>
                      <a:pt x="217365" y="389221"/>
                      <a:pt x="217365" y="387644"/>
                    </a:cubicBezTo>
                    <a:cubicBezTo>
                      <a:pt x="217365" y="387644"/>
                      <a:pt x="217365" y="386069"/>
                      <a:pt x="217365" y="384494"/>
                    </a:cubicBezTo>
                    <a:cubicBezTo>
                      <a:pt x="217365" y="379766"/>
                      <a:pt x="217365" y="375040"/>
                      <a:pt x="217365" y="370311"/>
                    </a:cubicBezTo>
                    <a:cubicBezTo>
                      <a:pt x="217365" y="362432"/>
                      <a:pt x="217365" y="352979"/>
                      <a:pt x="218940" y="346674"/>
                    </a:cubicBezTo>
                    <a:cubicBezTo>
                      <a:pt x="218940" y="343524"/>
                      <a:pt x="220517" y="340371"/>
                      <a:pt x="220517" y="338796"/>
                    </a:cubicBezTo>
                    <a:cubicBezTo>
                      <a:pt x="220517" y="337221"/>
                      <a:pt x="220517" y="335644"/>
                      <a:pt x="220517" y="335644"/>
                    </a:cubicBezTo>
                    <a:close/>
                    <a:moveTo>
                      <a:pt x="228394" y="267884"/>
                    </a:moveTo>
                    <a:cubicBezTo>
                      <a:pt x="228394" y="267884"/>
                      <a:pt x="231546" y="269461"/>
                      <a:pt x="237849" y="274187"/>
                    </a:cubicBezTo>
                    <a:cubicBezTo>
                      <a:pt x="239426" y="274187"/>
                      <a:pt x="241001" y="275764"/>
                      <a:pt x="242577" y="277339"/>
                    </a:cubicBezTo>
                    <a:cubicBezTo>
                      <a:pt x="244152" y="278915"/>
                      <a:pt x="245729" y="280490"/>
                      <a:pt x="247304" y="282067"/>
                    </a:cubicBezTo>
                    <a:cubicBezTo>
                      <a:pt x="250455" y="285219"/>
                      <a:pt x="253607" y="288370"/>
                      <a:pt x="256759" y="293097"/>
                    </a:cubicBezTo>
                    <a:cubicBezTo>
                      <a:pt x="258335" y="294673"/>
                      <a:pt x="259910" y="297825"/>
                      <a:pt x="261487" y="299400"/>
                    </a:cubicBezTo>
                    <a:cubicBezTo>
                      <a:pt x="261487" y="300977"/>
                      <a:pt x="263062" y="300977"/>
                      <a:pt x="263062" y="302552"/>
                    </a:cubicBezTo>
                    <a:cubicBezTo>
                      <a:pt x="263062" y="304128"/>
                      <a:pt x="264639" y="304128"/>
                      <a:pt x="264639" y="305703"/>
                    </a:cubicBezTo>
                    <a:cubicBezTo>
                      <a:pt x="266214" y="310431"/>
                      <a:pt x="267790" y="315158"/>
                      <a:pt x="269365" y="319886"/>
                    </a:cubicBezTo>
                    <a:cubicBezTo>
                      <a:pt x="269365" y="323038"/>
                      <a:pt x="269365" y="324613"/>
                      <a:pt x="269365" y="327764"/>
                    </a:cubicBezTo>
                    <a:cubicBezTo>
                      <a:pt x="269365" y="329341"/>
                      <a:pt x="267790" y="332492"/>
                      <a:pt x="267790" y="334067"/>
                    </a:cubicBezTo>
                    <a:cubicBezTo>
                      <a:pt x="266214" y="338796"/>
                      <a:pt x="263062" y="341947"/>
                      <a:pt x="261487" y="345099"/>
                    </a:cubicBezTo>
                    <a:cubicBezTo>
                      <a:pt x="250455" y="341947"/>
                      <a:pt x="244152" y="334067"/>
                      <a:pt x="239426" y="326189"/>
                    </a:cubicBezTo>
                    <a:cubicBezTo>
                      <a:pt x="237849" y="324613"/>
                      <a:pt x="237849" y="321461"/>
                      <a:pt x="236274" y="319886"/>
                    </a:cubicBezTo>
                    <a:cubicBezTo>
                      <a:pt x="234697" y="318309"/>
                      <a:pt x="233122" y="315158"/>
                      <a:pt x="233122" y="313583"/>
                    </a:cubicBezTo>
                    <a:cubicBezTo>
                      <a:pt x="231546" y="310431"/>
                      <a:pt x="229971" y="305703"/>
                      <a:pt x="229971" y="300977"/>
                    </a:cubicBezTo>
                    <a:cubicBezTo>
                      <a:pt x="229971" y="296248"/>
                      <a:pt x="228394" y="293097"/>
                      <a:pt x="228394" y="288370"/>
                    </a:cubicBezTo>
                    <a:cubicBezTo>
                      <a:pt x="228394" y="285219"/>
                      <a:pt x="228394" y="283642"/>
                      <a:pt x="228394" y="282067"/>
                    </a:cubicBezTo>
                    <a:cubicBezTo>
                      <a:pt x="228394" y="280490"/>
                      <a:pt x="228394" y="278915"/>
                      <a:pt x="228394" y="277339"/>
                    </a:cubicBezTo>
                    <a:cubicBezTo>
                      <a:pt x="228394" y="272612"/>
                      <a:pt x="228394" y="267884"/>
                      <a:pt x="228394" y="267884"/>
                    </a:cubicBezTo>
                    <a:close/>
                    <a:moveTo>
                      <a:pt x="337123" y="264732"/>
                    </a:moveTo>
                    <a:cubicBezTo>
                      <a:pt x="337123" y="264732"/>
                      <a:pt x="337123" y="271035"/>
                      <a:pt x="337123" y="278913"/>
                    </a:cubicBezTo>
                    <a:cubicBezTo>
                      <a:pt x="337123" y="283642"/>
                      <a:pt x="337123" y="288370"/>
                      <a:pt x="335548" y="293096"/>
                    </a:cubicBezTo>
                    <a:cubicBezTo>
                      <a:pt x="335548" y="296248"/>
                      <a:pt x="333972" y="297825"/>
                      <a:pt x="333972" y="300975"/>
                    </a:cubicBezTo>
                    <a:cubicBezTo>
                      <a:pt x="332397" y="304128"/>
                      <a:pt x="332397" y="305703"/>
                      <a:pt x="330820" y="308854"/>
                    </a:cubicBezTo>
                    <a:cubicBezTo>
                      <a:pt x="329245" y="313583"/>
                      <a:pt x="327670" y="319886"/>
                      <a:pt x="324519" y="324612"/>
                    </a:cubicBezTo>
                    <a:cubicBezTo>
                      <a:pt x="322942" y="327764"/>
                      <a:pt x="321365" y="330915"/>
                      <a:pt x="319790" y="332490"/>
                    </a:cubicBezTo>
                    <a:cubicBezTo>
                      <a:pt x="318214" y="335644"/>
                      <a:pt x="316639" y="337219"/>
                      <a:pt x="315062" y="338794"/>
                    </a:cubicBezTo>
                    <a:cubicBezTo>
                      <a:pt x="307184" y="346673"/>
                      <a:pt x="297729" y="351402"/>
                      <a:pt x="286698" y="349825"/>
                    </a:cubicBezTo>
                    <a:cubicBezTo>
                      <a:pt x="285123" y="345098"/>
                      <a:pt x="285123" y="340370"/>
                      <a:pt x="285123" y="335644"/>
                    </a:cubicBezTo>
                    <a:cubicBezTo>
                      <a:pt x="285123" y="334067"/>
                      <a:pt x="286698" y="330915"/>
                      <a:pt x="286698" y="329341"/>
                    </a:cubicBezTo>
                    <a:cubicBezTo>
                      <a:pt x="288275" y="327764"/>
                      <a:pt x="288275" y="324612"/>
                      <a:pt x="289850" y="323036"/>
                    </a:cubicBezTo>
                    <a:cubicBezTo>
                      <a:pt x="291426" y="319886"/>
                      <a:pt x="294578" y="315158"/>
                      <a:pt x="297729" y="310429"/>
                    </a:cubicBezTo>
                    <a:cubicBezTo>
                      <a:pt x="299304" y="308854"/>
                      <a:pt x="300881" y="305703"/>
                      <a:pt x="302456" y="304128"/>
                    </a:cubicBezTo>
                    <a:cubicBezTo>
                      <a:pt x="304033" y="302551"/>
                      <a:pt x="305607" y="299400"/>
                      <a:pt x="307184" y="297825"/>
                    </a:cubicBezTo>
                    <a:cubicBezTo>
                      <a:pt x="315062" y="289945"/>
                      <a:pt x="322942" y="282067"/>
                      <a:pt x="327670" y="274187"/>
                    </a:cubicBezTo>
                    <a:cubicBezTo>
                      <a:pt x="332397" y="267884"/>
                      <a:pt x="337123" y="264732"/>
                      <a:pt x="337123" y="264732"/>
                    </a:cubicBezTo>
                    <a:close/>
                    <a:moveTo>
                      <a:pt x="211061" y="200126"/>
                    </a:moveTo>
                    <a:cubicBezTo>
                      <a:pt x="211061" y="200126"/>
                      <a:pt x="215788" y="201703"/>
                      <a:pt x="223667" y="204854"/>
                    </a:cubicBezTo>
                    <a:cubicBezTo>
                      <a:pt x="229970" y="208006"/>
                      <a:pt x="239425" y="211156"/>
                      <a:pt x="247303" y="217461"/>
                    </a:cubicBezTo>
                    <a:cubicBezTo>
                      <a:pt x="248880" y="219035"/>
                      <a:pt x="252031" y="220612"/>
                      <a:pt x="253608" y="222187"/>
                    </a:cubicBezTo>
                    <a:cubicBezTo>
                      <a:pt x="255183" y="223764"/>
                      <a:pt x="256760" y="225339"/>
                      <a:pt x="258335" y="226914"/>
                    </a:cubicBezTo>
                    <a:cubicBezTo>
                      <a:pt x="261486" y="231642"/>
                      <a:pt x="264638" y="234793"/>
                      <a:pt x="266214" y="239522"/>
                    </a:cubicBezTo>
                    <a:cubicBezTo>
                      <a:pt x="267789" y="244248"/>
                      <a:pt x="269366" y="248976"/>
                      <a:pt x="269366" y="253703"/>
                    </a:cubicBezTo>
                    <a:cubicBezTo>
                      <a:pt x="269366" y="255279"/>
                      <a:pt x="267789" y="258431"/>
                      <a:pt x="267789" y="260006"/>
                    </a:cubicBezTo>
                    <a:cubicBezTo>
                      <a:pt x="267789" y="261581"/>
                      <a:pt x="266214" y="264734"/>
                      <a:pt x="264638" y="266309"/>
                    </a:cubicBezTo>
                    <a:cubicBezTo>
                      <a:pt x="253608" y="264734"/>
                      <a:pt x="244152" y="260006"/>
                      <a:pt x="237850" y="253703"/>
                    </a:cubicBezTo>
                    <a:cubicBezTo>
                      <a:pt x="234699" y="250551"/>
                      <a:pt x="233122" y="245823"/>
                      <a:pt x="229970" y="242671"/>
                    </a:cubicBezTo>
                    <a:cubicBezTo>
                      <a:pt x="228394" y="239522"/>
                      <a:pt x="225244" y="236370"/>
                      <a:pt x="223667" y="231642"/>
                    </a:cubicBezTo>
                    <a:cubicBezTo>
                      <a:pt x="222092" y="228490"/>
                      <a:pt x="222092" y="226914"/>
                      <a:pt x="220516" y="225339"/>
                    </a:cubicBezTo>
                    <a:cubicBezTo>
                      <a:pt x="218941" y="222187"/>
                      <a:pt x="217364" y="220612"/>
                      <a:pt x="217364" y="219035"/>
                    </a:cubicBezTo>
                    <a:cubicBezTo>
                      <a:pt x="215788" y="215884"/>
                      <a:pt x="215788" y="212732"/>
                      <a:pt x="214213" y="209581"/>
                    </a:cubicBezTo>
                    <a:cubicBezTo>
                      <a:pt x="212636" y="203278"/>
                      <a:pt x="211061" y="200126"/>
                      <a:pt x="211061" y="200126"/>
                    </a:cubicBezTo>
                    <a:close/>
                    <a:moveTo>
                      <a:pt x="321366" y="173337"/>
                    </a:moveTo>
                    <a:cubicBezTo>
                      <a:pt x="321366" y="173337"/>
                      <a:pt x="322942" y="179640"/>
                      <a:pt x="324517" y="187518"/>
                    </a:cubicBezTo>
                    <a:cubicBezTo>
                      <a:pt x="324517" y="192247"/>
                      <a:pt x="326094" y="196975"/>
                      <a:pt x="326094" y="201701"/>
                    </a:cubicBezTo>
                    <a:cubicBezTo>
                      <a:pt x="326094" y="203276"/>
                      <a:pt x="326094" y="206428"/>
                      <a:pt x="326094" y="209581"/>
                    </a:cubicBezTo>
                    <a:cubicBezTo>
                      <a:pt x="326094" y="211156"/>
                      <a:pt x="326094" y="214308"/>
                      <a:pt x="326094" y="217459"/>
                    </a:cubicBezTo>
                    <a:cubicBezTo>
                      <a:pt x="324517" y="223762"/>
                      <a:pt x="324517" y="228491"/>
                      <a:pt x="322942" y="234792"/>
                    </a:cubicBezTo>
                    <a:cubicBezTo>
                      <a:pt x="321366" y="241097"/>
                      <a:pt x="319791" y="245824"/>
                      <a:pt x="316639" y="250552"/>
                    </a:cubicBezTo>
                    <a:cubicBezTo>
                      <a:pt x="310336" y="260005"/>
                      <a:pt x="302456" y="266310"/>
                      <a:pt x="291427" y="267885"/>
                    </a:cubicBezTo>
                    <a:cubicBezTo>
                      <a:pt x="289850" y="266310"/>
                      <a:pt x="288275" y="263158"/>
                      <a:pt x="288275" y="261582"/>
                    </a:cubicBezTo>
                    <a:cubicBezTo>
                      <a:pt x="288275" y="260005"/>
                      <a:pt x="286698" y="256855"/>
                      <a:pt x="286698" y="255278"/>
                    </a:cubicBezTo>
                    <a:cubicBezTo>
                      <a:pt x="285123" y="250552"/>
                      <a:pt x="285123" y="245824"/>
                      <a:pt x="286698" y="241097"/>
                    </a:cubicBezTo>
                    <a:cubicBezTo>
                      <a:pt x="288275" y="236369"/>
                      <a:pt x="289850" y="231642"/>
                      <a:pt x="291427" y="223762"/>
                    </a:cubicBezTo>
                    <a:cubicBezTo>
                      <a:pt x="293001" y="219034"/>
                      <a:pt x="294578" y="214308"/>
                      <a:pt x="297730" y="209581"/>
                    </a:cubicBezTo>
                    <a:cubicBezTo>
                      <a:pt x="300881" y="204853"/>
                      <a:pt x="302456" y="200125"/>
                      <a:pt x="305608" y="195398"/>
                    </a:cubicBezTo>
                    <a:cubicBezTo>
                      <a:pt x="308759" y="192247"/>
                      <a:pt x="311911" y="187518"/>
                      <a:pt x="313488" y="184367"/>
                    </a:cubicBezTo>
                    <a:cubicBezTo>
                      <a:pt x="318214" y="178065"/>
                      <a:pt x="321366" y="173337"/>
                      <a:pt x="321366" y="173337"/>
                    </a:cubicBezTo>
                    <a:close/>
                    <a:moveTo>
                      <a:pt x="182697" y="140244"/>
                    </a:moveTo>
                    <a:cubicBezTo>
                      <a:pt x="182697" y="140244"/>
                      <a:pt x="184272" y="140244"/>
                      <a:pt x="185849" y="140244"/>
                    </a:cubicBezTo>
                    <a:cubicBezTo>
                      <a:pt x="187424" y="140244"/>
                      <a:pt x="190577" y="140244"/>
                      <a:pt x="193729" y="140244"/>
                    </a:cubicBezTo>
                    <a:cubicBezTo>
                      <a:pt x="198455" y="140244"/>
                      <a:pt x="201607" y="140244"/>
                      <a:pt x="206335" y="141821"/>
                    </a:cubicBezTo>
                    <a:cubicBezTo>
                      <a:pt x="207910" y="141821"/>
                      <a:pt x="211061" y="143396"/>
                      <a:pt x="212636" y="143396"/>
                    </a:cubicBezTo>
                    <a:cubicBezTo>
                      <a:pt x="214213" y="144972"/>
                      <a:pt x="217365" y="144972"/>
                      <a:pt x="218940" y="146547"/>
                    </a:cubicBezTo>
                    <a:cubicBezTo>
                      <a:pt x="223668" y="148124"/>
                      <a:pt x="228394" y="149699"/>
                      <a:pt x="233123" y="152850"/>
                    </a:cubicBezTo>
                    <a:cubicBezTo>
                      <a:pt x="237851" y="156002"/>
                      <a:pt x="241002" y="159154"/>
                      <a:pt x="244152" y="162305"/>
                    </a:cubicBezTo>
                    <a:cubicBezTo>
                      <a:pt x="245729" y="163882"/>
                      <a:pt x="245729" y="167032"/>
                      <a:pt x="247304" y="168608"/>
                    </a:cubicBezTo>
                    <a:cubicBezTo>
                      <a:pt x="248881" y="170185"/>
                      <a:pt x="248881" y="173337"/>
                      <a:pt x="252032" y="173337"/>
                    </a:cubicBezTo>
                    <a:cubicBezTo>
                      <a:pt x="253609" y="174912"/>
                      <a:pt x="253609" y="178063"/>
                      <a:pt x="253609" y="179640"/>
                    </a:cubicBezTo>
                    <a:cubicBezTo>
                      <a:pt x="253609" y="182790"/>
                      <a:pt x="252032" y="184366"/>
                      <a:pt x="252032" y="187518"/>
                    </a:cubicBezTo>
                    <a:cubicBezTo>
                      <a:pt x="245729" y="189094"/>
                      <a:pt x="241002" y="189094"/>
                      <a:pt x="236274" y="187518"/>
                    </a:cubicBezTo>
                    <a:cubicBezTo>
                      <a:pt x="231546" y="187518"/>
                      <a:pt x="228394" y="184366"/>
                      <a:pt x="223668" y="182790"/>
                    </a:cubicBezTo>
                    <a:cubicBezTo>
                      <a:pt x="220516" y="182790"/>
                      <a:pt x="218940" y="181215"/>
                      <a:pt x="217365" y="179640"/>
                    </a:cubicBezTo>
                    <a:cubicBezTo>
                      <a:pt x="215788" y="179640"/>
                      <a:pt x="215788" y="178063"/>
                      <a:pt x="214213" y="178063"/>
                    </a:cubicBezTo>
                    <a:cubicBezTo>
                      <a:pt x="212636" y="178063"/>
                      <a:pt x="212636" y="176488"/>
                      <a:pt x="211061" y="176488"/>
                    </a:cubicBezTo>
                    <a:cubicBezTo>
                      <a:pt x="207910" y="173337"/>
                      <a:pt x="204758" y="170185"/>
                      <a:pt x="201607" y="167032"/>
                    </a:cubicBezTo>
                    <a:cubicBezTo>
                      <a:pt x="198455" y="163882"/>
                      <a:pt x="195303" y="160730"/>
                      <a:pt x="193729" y="157579"/>
                    </a:cubicBezTo>
                    <a:cubicBezTo>
                      <a:pt x="193729" y="157579"/>
                      <a:pt x="192152" y="156002"/>
                      <a:pt x="192152" y="156002"/>
                    </a:cubicBezTo>
                    <a:cubicBezTo>
                      <a:pt x="192152" y="156002"/>
                      <a:pt x="190577" y="154427"/>
                      <a:pt x="190577" y="154427"/>
                    </a:cubicBezTo>
                    <a:cubicBezTo>
                      <a:pt x="189000" y="152850"/>
                      <a:pt x="189000" y="151274"/>
                      <a:pt x="187424" y="149699"/>
                    </a:cubicBezTo>
                    <a:cubicBezTo>
                      <a:pt x="185849" y="146547"/>
                      <a:pt x="185849" y="144972"/>
                      <a:pt x="184272" y="143396"/>
                    </a:cubicBezTo>
                    <a:cubicBezTo>
                      <a:pt x="182697" y="141821"/>
                      <a:pt x="182697" y="140244"/>
                      <a:pt x="182697" y="140244"/>
                    </a:cubicBezTo>
                    <a:close/>
                    <a:moveTo>
                      <a:pt x="279046" y="93424"/>
                    </a:moveTo>
                    <a:lnTo>
                      <a:pt x="283547" y="102427"/>
                    </a:lnTo>
                    <a:cubicBezTo>
                      <a:pt x="286700" y="110307"/>
                      <a:pt x="291427" y="121337"/>
                      <a:pt x="293003" y="132367"/>
                    </a:cubicBezTo>
                    <a:cubicBezTo>
                      <a:pt x="294578" y="138671"/>
                      <a:pt x="294578" y="143398"/>
                      <a:pt x="294578" y="149701"/>
                    </a:cubicBezTo>
                    <a:cubicBezTo>
                      <a:pt x="294578" y="151276"/>
                      <a:pt x="294578" y="154429"/>
                      <a:pt x="294578" y="157581"/>
                    </a:cubicBezTo>
                    <a:cubicBezTo>
                      <a:pt x="294578" y="160732"/>
                      <a:pt x="293003" y="162307"/>
                      <a:pt x="293003" y="165459"/>
                    </a:cubicBezTo>
                    <a:cubicBezTo>
                      <a:pt x="291427" y="171762"/>
                      <a:pt x="289852" y="176490"/>
                      <a:pt x="286700" y="179642"/>
                    </a:cubicBezTo>
                    <a:cubicBezTo>
                      <a:pt x="283547" y="184369"/>
                      <a:pt x="278820" y="187520"/>
                      <a:pt x="274094" y="189097"/>
                    </a:cubicBezTo>
                    <a:cubicBezTo>
                      <a:pt x="272517" y="185945"/>
                      <a:pt x="270942" y="184369"/>
                      <a:pt x="269365" y="182792"/>
                    </a:cubicBezTo>
                    <a:cubicBezTo>
                      <a:pt x="267789" y="181217"/>
                      <a:pt x="267789" y="178065"/>
                      <a:pt x="266214" y="176490"/>
                    </a:cubicBezTo>
                    <a:cubicBezTo>
                      <a:pt x="266214" y="174914"/>
                      <a:pt x="264639" y="171762"/>
                      <a:pt x="264639" y="170187"/>
                    </a:cubicBezTo>
                    <a:cubicBezTo>
                      <a:pt x="263062" y="167034"/>
                      <a:pt x="263062" y="165459"/>
                      <a:pt x="263062" y="162307"/>
                    </a:cubicBezTo>
                    <a:cubicBezTo>
                      <a:pt x="263062" y="157581"/>
                      <a:pt x="263062" y="151276"/>
                      <a:pt x="264639" y="146550"/>
                    </a:cubicBezTo>
                    <a:cubicBezTo>
                      <a:pt x="266214" y="141823"/>
                      <a:pt x="266214" y="135518"/>
                      <a:pt x="267789" y="130792"/>
                    </a:cubicBezTo>
                    <a:cubicBezTo>
                      <a:pt x="269365" y="119762"/>
                      <a:pt x="272517" y="110307"/>
                      <a:pt x="275669" y="102427"/>
                    </a:cubicBezTo>
                    <a:close/>
                    <a:moveTo>
                      <a:pt x="280397" y="89821"/>
                    </a:moveTo>
                    <a:lnTo>
                      <a:pt x="279046" y="93424"/>
                    </a:lnTo>
                    <a:lnTo>
                      <a:pt x="278820" y="92973"/>
                    </a:lnTo>
                    <a:cubicBezTo>
                      <a:pt x="281972" y="91396"/>
                      <a:pt x="280397" y="89821"/>
                      <a:pt x="280397" y="89821"/>
                    </a:cubicBezTo>
                    <a:close/>
                    <a:moveTo>
                      <a:pt x="148030" y="81941"/>
                    </a:moveTo>
                    <a:cubicBezTo>
                      <a:pt x="151182" y="81941"/>
                      <a:pt x="155908" y="81941"/>
                      <a:pt x="160637" y="81941"/>
                    </a:cubicBezTo>
                    <a:cubicBezTo>
                      <a:pt x="165363" y="81941"/>
                      <a:pt x="170091" y="81941"/>
                      <a:pt x="174820" y="83516"/>
                    </a:cubicBezTo>
                    <a:cubicBezTo>
                      <a:pt x="185849" y="85093"/>
                      <a:pt x="195304" y="88244"/>
                      <a:pt x="203182" y="94547"/>
                    </a:cubicBezTo>
                    <a:cubicBezTo>
                      <a:pt x="207910" y="97699"/>
                      <a:pt x="211062" y="100850"/>
                      <a:pt x="207910" y="102427"/>
                    </a:cubicBezTo>
                    <a:cubicBezTo>
                      <a:pt x="211062" y="107153"/>
                      <a:pt x="211062" y="111882"/>
                      <a:pt x="211062" y="116608"/>
                    </a:cubicBezTo>
                    <a:cubicBezTo>
                      <a:pt x="201607" y="121336"/>
                      <a:pt x="192152" y="121336"/>
                      <a:pt x="182698" y="118185"/>
                    </a:cubicBezTo>
                    <a:cubicBezTo>
                      <a:pt x="177971" y="118185"/>
                      <a:pt x="174820" y="115033"/>
                      <a:pt x="170091" y="113457"/>
                    </a:cubicBezTo>
                    <a:cubicBezTo>
                      <a:pt x="166940" y="110305"/>
                      <a:pt x="162213" y="108728"/>
                      <a:pt x="159062" y="105579"/>
                    </a:cubicBezTo>
                    <a:cubicBezTo>
                      <a:pt x="155908" y="102427"/>
                      <a:pt x="152757" y="100850"/>
                      <a:pt x="149605" y="97699"/>
                    </a:cubicBezTo>
                    <a:cubicBezTo>
                      <a:pt x="146455" y="94547"/>
                      <a:pt x="143304" y="91396"/>
                      <a:pt x="141727" y="89821"/>
                    </a:cubicBezTo>
                    <a:cubicBezTo>
                      <a:pt x="140151" y="88244"/>
                      <a:pt x="138576" y="86669"/>
                      <a:pt x="136999" y="85093"/>
                    </a:cubicBezTo>
                    <a:cubicBezTo>
                      <a:pt x="135424" y="83516"/>
                      <a:pt x="135424" y="83516"/>
                      <a:pt x="135424" y="83516"/>
                    </a:cubicBezTo>
                    <a:cubicBezTo>
                      <a:pt x="135424" y="83516"/>
                      <a:pt x="140151" y="81941"/>
                      <a:pt x="148030" y="81941"/>
                    </a:cubicBezTo>
                    <a:close/>
                    <a:moveTo>
                      <a:pt x="223667" y="18909"/>
                    </a:moveTo>
                    <a:cubicBezTo>
                      <a:pt x="223667" y="18909"/>
                      <a:pt x="225243" y="20486"/>
                      <a:pt x="226818" y="22061"/>
                    </a:cubicBezTo>
                    <a:cubicBezTo>
                      <a:pt x="228395" y="23635"/>
                      <a:pt x="229970" y="26789"/>
                      <a:pt x="233121" y="29940"/>
                    </a:cubicBezTo>
                    <a:cubicBezTo>
                      <a:pt x="236273" y="33092"/>
                      <a:pt x="237849" y="36242"/>
                      <a:pt x="241001" y="40970"/>
                    </a:cubicBezTo>
                    <a:cubicBezTo>
                      <a:pt x="244153" y="45698"/>
                      <a:pt x="247304" y="50425"/>
                      <a:pt x="248879" y="55153"/>
                    </a:cubicBezTo>
                    <a:cubicBezTo>
                      <a:pt x="250456" y="59879"/>
                      <a:pt x="252031" y="66182"/>
                      <a:pt x="253607" y="70911"/>
                    </a:cubicBezTo>
                    <a:cubicBezTo>
                      <a:pt x="255182" y="75637"/>
                      <a:pt x="255182" y="81940"/>
                      <a:pt x="255182" y="86669"/>
                    </a:cubicBezTo>
                    <a:cubicBezTo>
                      <a:pt x="253607" y="97698"/>
                      <a:pt x="250456" y="107153"/>
                      <a:pt x="241001" y="113456"/>
                    </a:cubicBezTo>
                    <a:cubicBezTo>
                      <a:pt x="236273" y="110304"/>
                      <a:pt x="233121" y="107153"/>
                      <a:pt x="229970" y="105578"/>
                    </a:cubicBezTo>
                    <a:cubicBezTo>
                      <a:pt x="226818" y="102426"/>
                      <a:pt x="225243" y="97698"/>
                      <a:pt x="223667" y="92972"/>
                    </a:cubicBezTo>
                    <a:cubicBezTo>
                      <a:pt x="220515" y="83517"/>
                      <a:pt x="220515" y="72486"/>
                      <a:pt x="220515" y="61454"/>
                    </a:cubicBezTo>
                    <a:cubicBezTo>
                      <a:pt x="220515" y="58304"/>
                      <a:pt x="220515" y="56728"/>
                      <a:pt x="220515" y="53576"/>
                    </a:cubicBezTo>
                    <a:cubicBezTo>
                      <a:pt x="220515" y="50425"/>
                      <a:pt x="220515" y="48850"/>
                      <a:pt x="220515" y="45698"/>
                    </a:cubicBezTo>
                    <a:cubicBezTo>
                      <a:pt x="220515" y="39395"/>
                      <a:pt x="222092" y="36242"/>
                      <a:pt x="222092" y="31515"/>
                    </a:cubicBezTo>
                    <a:cubicBezTo>
                      <a:pt x="222092" y="23635"/>
                      <a:pt x="223667" y="18909"/>
                      <a:pt x="223667" y="18909"/>
                    </a:cubicBezTo>
                    <a:close/>
                    <a:moveTo>
                      <a:pt x="125967" y="0"/>
                    </a:moveTo>
                    <a:cubicBezTo>
                      <a:pt x="127544" y="0"/>
                      <a:pt x="127544" y="0"/>
                      <a:pt x="129118" y="0"/>
                    </a:cubicBezTo>
                    <a:cubicBezTo>
                      <a:pt x="130695" y="0"/>
                      <a:pt x="133847" y="0"/>
                      <a:pt x="136999" y="1577"/>
                    </a:cubicBezTo>
                    <a:cubicBezTo>
                      <a:pt x="143302" y="3152"/>
                      <a:pt x="152756" y="6303"/>
                      <a:pt x="162211" y="11031"/>
                    </a:cubicBezTo>
                    <a:cubicBezTo>
                      <a:pt x="171666" y="15758"/>
                      <a:pt x="181121" y="23638"/>
                      <a:pt x="185847" y="31516"/>
                    </a:cubicBezTo>
                    <a:cubicBezTo>
                      <a:pt x="188999" y="36244"/>
                      <a:pt x="190575" y="40970"/>
                      <a:pt x="192150" y="45699"/>
                    </a:cubicBezTo>
                    <a:cubicBezTo>
                      <a:pt x="193727" y="50425"/>
                      <a:pt x="193727" y="53577"/>
                      <a:pt x="192150" y="58305"/>
                    </a:cubicBezTo>
                    <a:cubicBezTo>
                      <a:pt x="204757" y="74063"/>
                      <a:pt x="217363" y="91396"/>
                      <a:pt x="228394" y="108730"/>
                    </a:cubicBezTo>
                    <a:cubicBezTo>
                      <a:pt x="264636" y="167034"/>
                      <a:pt x="288274" y="234793"/>
                      <a:pt x="285123" y="304128"/>
                    </a:cubicBezTo>
                    <a:cubicBezTo>
                      <a:pt x="281971" y="354553"/>
                      <a:pt x="267788" y="403402"/>
                      <a:pt x="245727" y="449101"/>
                    </a:cubicBezTo>
                    <a:cubicBezTo>
                      <a:pt x="223666" y="496374"/>
                      <a:pt x="187424" y="534193"/>
                      <a:pt x="140150" y="559406"/>
                    </a:cubicBezTo>
                    <a:lnTo>
                      <a:pt x="32513" y="611487"/>
                    </a:lnTo>
                    <a:lnTo>
                      <a:pt x="0" y="611487"/>
                    </a:lnTo>
                    <a:lnTo>
                      <a:pt x="59784" y="589345"/>
                    </a:lnTo>
                    <a:cubicBezTo>
                      <a:pt x="92876" y="575164"/>
                      <a:pt x="125967" y="560981"/>
                      <a:pt x="157483" y="540496"/>
                    </a:cubicBezTo>
                    <a:cubicBezTo>
                      <a:pt x="192150" y="518435"/>
                      <a:pt x="218939" y="488495"/>
                      <a:pt x="237849" y="452252"/>
                    </a:cubicBezTo>
                    <a:cubicBezTo>
                      <a:pt x="261485" y="406554"/>
                      <a:pt x="278819" y="352977"/>
                      <a:pt x="280394" y="299400"/>
                    </a:cubicBezTo>
                    <a:cubicBezTo>
                      <a:pt x="280394" y="252126"/>
                      <a:pt x="270940" y="203278"/>
                      <a:pt x="250455" y="159156"/>
                    </a:cubicBezTo>
                    <a:cubicBezTo>
                      <a:pt x="234697" y="124488"/>
                      <a:pt x="214211" y="89821"/>
                      <a:pt x="188999" y="59880"/>
                    </a:cubicBezTo>
                    <a:cubicBezTo>
                      <a:pt x="184272" y="59880"/>
                      <a:pt x="181121" y="59880"/>
                      <a:pt x="177969" y="58305"/>
                    </a:cubicBezTo>
                    <a:cubicBezTo>
                      <a:pt x="173241" y="56728"/>
                      <a:pt x="168514" y="55153"/>
                      <a:pt x="165363" y="52002"/>
                    </a:cubicBezTo>
                    <a:cubicBezTo>
                      <a:pt x="163786" y="50425"/>
                      <a:pt x="162211" y="48850"/>
                      <a:pt x="160635" y="47274"/>
                    </a:cubicBezTo>
                    <a:cubicBezTo>
                      <a:pt x="159060" y="45699"/>
                      <a:pt x="157483" y="44122"/>
                      <a:pt x="155908" y="42547"/>
                    </a:cubicBezTo>
                    <a:cubicBezTo>
                      <a:pt x="152756" y="39395"/>
                      <a:pt x="149605" y="36244"/>
                      <a:pt x="146453" y="31516"/>
                    </a:cubicBezTo>
                    <a:cubicBezTo>
                      <a:pt x="140150" y="23638"/>
                      <a:pt x="135422" y="15758"/>
                      <a:pt x="132270" y="9455"/>
                    </a:cubicBezTo>
                    <a:cubicBezTo>
                      <a:pt x="129118" y="6303"/>
                      <a:pt x="129118" y="3152"/>
                      <a:pt x="127544" y="1577"/>
                    </a:cubicBezTo>
                    <a:cubicBezTo>
                      <a:pt x="125967" y="1577"/>
                      <a:pt x="125967" y="0"/>
                      <a:pt x="1259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" name="powerpoint template design by DAJU_PPT正版来源小红书大橘PPT微信DAJU_PPT请勿抄袭搬运！盗版必究！">
            <a:extLst>
              <a:ext uri="{FF2B5EF4-FFF2-40B4-BE49-F238E27FC236}">
                <a16:creationId xmlns:a16="http://schemas.microsoft.com/office/drawing/2014/main" id="{E47FB351-C46E-E780-B5B9-7653ED924B69}"/>
              </a:ext>
            </a:extLst>
          </p:cNvPr>
          <p:cNvSpPr/>
          <p:nvPr/>
        </p:nvSpPr>
        <p:spPr>
          <a:xfrm>
            <a:off x="0" y="-1"/>
            <a:ext cx="12192000" cy="71963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A54DF3-0E75-3984-DC3F-27D8E6E8E78A}"/>
              </a:ext>
            </a:extLst>
          </p:cNvPr>
          <p:cNvGrpSpPr/>
          <p:nvPr/>
        </p:nvGrpSpPr>
        <p:grpSpPr>
          <a:xfrm>
            <a:off x="2650604" y="43234"/>
            <a:ext cx="9297106" cy="633163"/>
            <a:chOff x="2232190" y="43234"/>
            <a:chExt cx="9715520" cy="633163"/>
          </a:xfrm>
        </p:grpSpPr>
        <p:sp>
          <p:nvSpPr>
            <p:cNvPr id="29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A51A460A-1E98-BD66-3306-E9367B24D9F2}"/>
                </a:ext>
              </a:extLst>
            </p:cNvPr>
            <p:cNvSpPr txBox="1"/>
            <p:nvPr userDrawn="1"/>
          </p:nvSpPr>
          <p:spPr>
            <a:xfrm>
              <a:off x="223219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学业成绩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D3719503-17C2-A027-BD5B-DFD8007030F2}"/>
                </a:ext>
              </a:extLst>
            </p:cNvPr>
            <p:cNvSpPr txBox="1"/>
            <p:nvPr userDrawn="1"/>
          </p:nvSpPr>
          <p:spPr>
            <a:xfrm>
              <a:off x="466107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0" lvl="1" algn="ctr">
                <a:defRPr kumimoji="0" sz="3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zh-CN" altLang="en-US" sz="2400" dirty="0">
                  <a:sym typeface="+mn-lt"/>
                </a:rPr>
                <a:t>科研竞赛</a:t>
              </a:r>
              <a:endParaRPr lang="en-US" altLang="zh-CN" sz="2400" dirty="0">
                <a:sym typeface="+mn-lt"/>
              </a:endParaRPr>
            </a:p>
          </p:txBody>
        </p:sp>
        <p:sp>
          <p:nvSpPr>
            <p:cNvPr id="34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C2BA64D5-E830-15E4-8F7F-55AE8BDB929B}"/>
                </a:ext>
              </a:extLst>
            </p:cNvPr>
            <p:cNvSpPr txBox="1"/>
            <p:nvPr userDrawn="1"/>
          </p:nvSpPr>
          <p:spPr>
            <a:xfrm>
              <a:off x="7089949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社会实践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2FC6A43D-86CD-E8B5-FD7B-464B3BC16C9B}"/>
                </a:ext>
              </a:extLst>
            </p:cNvPr>
            <p:cNvSpPr txBox="1"/>
            <p:nvPr userDrawn="1"/>
          </p:nvSpPr>
          <p:spPr>
            <a:xfrm>
              <a:off x="9518830" y="43234"/>
              <a:ext cx="2428880" cy="633163"/>
            </a:xfrm>
            <a:prstGeom prst="rect">
              <a:avLst/>
            </a:prstGeom>
            <a:noFill/>
          </p:spPr>
          <p:txBody>
            <a:bodyPr wrap="square" lIns="252000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algn="ctr">
                <a:defRPr/>
              </a:pPr>
              <a:r>
                <a:rPr kumimoji="0" lang="zh-CN" altLang="en-US" sz="200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alpha val="70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  <a:endParaRPr kumimoji="0" lang="en-US" altLang="zh-CN" sz="200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36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6C2C29BD-7BA2-6AB1-42CF-7F95DA09B9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61070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1B03066A-B4EE-F91E-CF1B-A93118263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8994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owerpoint template design by DAJU_PPT正版来源小红书大橘PPT微信DAJU_PPT请勿抄袭搬运！盗版必究！">
              <a:extLst>
                <a:ext uri="{FF2B5EF4-FFF2-40B4-BE49-F238E27FC236}">
                  <a16:creationId xmlns:a16="http://schemas.microsoft.com/office/drawing/2014/main" id="{0A020F03-568D-E025-A5BF-6B9AB50195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18829" y="135519"/>
              <a:ext cx="0" cy="448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D9311813-0119-2473-BAE8-FFFD579B3E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473" y="154733"/>
            <a:ext cx="2202180" cy="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0122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Moderate&quot;,&quot;Name&quot;:&quot;适中&quot;,&quot;Kind&quot;:&quot;System&quot;,&quot;OldGuidesSetting&quot;:{&quot;HeaderHeight&quot;:13.0,&quot;FooterHeight&quot;:6.0,&quot;SideMargin&quot;:4.0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5732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637;"/>
</p:tagLst>
</file>

<file path=ppt/theme/theme1.xml><?xml version="1.0" encoding="utf-8"?>
<a:theme xmlns:a="http://schemas.openxmlformats.org/drawingml/2006/main" name="Office Theme">
  <a:themeElements>
    <a:clrScheme name="00-西北工业大学最新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5BAA"/>
      </a:accent1>
      <a:accent2>
        <a:srgbClr val="D0B296"/>
      </a:accent2>
      <a:accent3>
        <a:srgbClr val="005BAA"/>
      </a:accent3>
      <a:accent4>
        <a:srgbClr val="D0B296"/>
      </a:accent4>
      <a:accent5>
        <a:srgbClr val="005BAA"/>
      </a:accent5>
      <a:accent6>
        <a:srgbClr val="D0B296"/>
      </a:accent6>
      <a:hlink>
        <a:srgbClr val="DF213B"/>
      </a:hlink>
      <a:folHlink>
        <a:srgbClr val="954F72"/>
      </a:folHlink>
    </a:clrScheme>
    <a:fontScheme name="mmhun25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</TotalTime>
  <Words>1334</Words>
  <Application>Microsoft Office PowerPoint</Application>
  <PresentationFormat>宽屏</PresentationFormat>
  <Paragraphs>287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华文行楷</vt:lpstr>
      <vt:lpstr>微软雅黑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基本信息</vt:lpstr>
      <vt:lpstr>共获得奖学金##项</vt:lpstr>
      <vt:lpstr>获得荣誉奖励##项</vt:lpstr>
      <vt:lpstr>PowerPoint 演示文稿</vt:lpstr>
      <vt:lpstr>共获得竞赛奖励##次</vt:lpstr>
      <vt:lpstr>科研竞赛奖励##次</vt:lpstr>
      <vt:lpstr>科研竞赛经历</vt:lpstr>
      <vt:lpstr>论文发表情况</vt:lpstr>
      <vt:lpstr>论文内容简单介绍</vt:lpstr>
      <vt:lpstr>专利证书</vt:lpstr>
      <vt:lpstr>专利证书</vt:lpstr>
      <vt:lpstr>科研项目详细介绍</vt:lpstr>
      <vt:lpstr>PowerPoint 演示文稿</vt:lpstr>
      <vt:lpstr>累计志愿服务时长100小时</vt:lpstr>
      <vt:lpstr>重点介绍的社会实践项目</vt:lpstr>
      <vt:lpstr>输入标题文字</vt:lpstr>
      <vt:lpstr>PowerPoint 演示文稿</vt:lpstr>
      <vt:lpstr>总体计划</vt:lpstr>
      <vt:lpstr>##方面计划</vt:lpstr>
      <vt:lpstr>全面发展学术能力</vt:lpstr>
      <vt:lpstr>三段内容类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2314981968@qq.com</dc:creator>
  <cp:lastModifiedBy>xiaoliang</cp:lastModifiedBy>
  <cp:revision>73</cp:revision>
  <dcterms:created xsi:type="dcterms:W3CDTF">2019-11-26T03:41:00Z</dcterms:created>
  <dcterms:modified xsi:type="dcterms:W3CDTF">2023-06-24T12:59:44Z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BC69EB345F4F457288BFAD1BFA019858</vt:lpwstr>
  </property>
  <property fmtid="{D5CDD505-2E9C-101B-9397-08002B2CF9AE}" pid="3" name="KSOProductBuildVer">
    <vt:lpwstr>2052-11.1.0.10700</vt:lpwstr>
  </property>
</Properties>
</file>